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61" r:id="rId4"/>
    <p:sldId id="257" r:id="rId5"/>
    <p:sldId id="260" r:id="rId6"/>
    <p:sldId id="259"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9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7A78B10-5AFD-4878-9DBC-D45A5C4068F4}"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A6D0734-8EF6-4492-9696-F4852666CA81}" type="slidenum">
              <a:rPr lang="en-US" smtClean="0"/>
              <a:t>‹#›</a:t>
            </a:fld>
            <a:endParaRPr lang="en-US"/>
          </a:p>
        </p:txBody>
      </p:sp>
    </p:spTree>
    <p:extLst>
      <p:ext uri="{BB962C8B-B14F-4D97-AF65-F5344CB8AC3E}">
        <p14:creationId xmlns:p14="http://schemas.microsoft.com/office/powerpoint/2010/main" val="3565143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7A78B10-5AFD-4878-9DBC-D45A5C4068F4}"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A6D0734-8EF6-4492-9696-F4852666CA81}" type="slidenum">
              <a:rPr lang="en-US" smtClean="0"/>
              <a:t>‹#›</a:t>
            </a:fld>
            <a:endParaRPr lang="en-US"/>
          </a:p>
        </p:txBody>
      </p:sp>
    </p:spTree>
    <p:extLst>
      <p:ext uri="{BB962C8B-B14F-4D97-AF65-F5344CB8AC3E}">
        <p14:creationId xmlns:p14="http://schemas.microsoft.com/office/powerpoint/2010/main" val="2915931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7A78B10-5AFD-4878-9DBC-D45A5C4068F4}"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A6D0734-8EF6-4492-9696-F4852666CA81}"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81781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D7A78B10-5AFD-4878-9DBC-D45A5C4068F4}"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6D0734-8EF6-4492-9696-F4852666CA81}" type="slidenum">
              <a:rPr lang="en-US" smtClean="0"/>
              <a:t>‹#›</a:t>
            </a:fld>
            <a:endParaRPr lang="en-US"/>
          </a:p>
        </p:txBody>
      </p:sp>
    </p:spTree>
    <p:extLst>
      <p:ext uri="{BB962C8B-B14F-4D97-AF65-F5344CB8AC3E}">
        <p14:creationId xmlns:p14="http://schemas.microsoft.com/office/powerpoint/2010/main" val="3484684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D7A78B10-5AFD-4878-9DBC-D45A5C4068F4}"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6D0734-8EF6-4492-9696-F4852666CA81}"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07481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D7A78B10-5AFD-4878-9DBC-D45A5C4068F4}"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6D0734-8EF6-4492-9696-F4852666CA81}" type="slidenum">
              <a:rPr lang="en-US" smtClean="0"/>
              <a:t>‹#›</a:t>
            </a:fld>
            <a:endParaRPr lang="en-US"/>
          </a:p>
        </p:txBody>
      </p:sp>
    </p:spTree>
    <p:extLst>
      <p:ext uri="{BB962C8B-B14F-4D97-AF65-F5344CB8AC3E}">
        <p14:creationId xmlns:p14="http://schemas.microsoft.com/office/powerpoint/2010/main" val="2880575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7A78B10-5AFD-4878-9DBC-D45A5C4068F4}"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A6D0734-8EF6-4492-9696-F4852666CA81}" type="slidenum">
              <a:rPr lang="en-US" smtClean="0"/>
              <a:t>‹#›</a:t>
            </a:fld>
            <a:endParaRPr lang="en-US"/>
          </a:p>
        </p:txBody>
      </p:sp>
    </p:spTree>
    <p:extLst>
      <p:ext uri="{BB962C8B-B14F-4D97-AF65-F5344CB8AC3E}">
        <p14:creationId xmlns:p14="http://schemas.microsoft.com/office/powerpoint/2010/main" val="807939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7A78B10-5AFD-4878-9DBC-D45A5C4068F4}"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A6D0734-8EF6-4492-9696-F4852666CA81}" type="slidenum">
              <a:rPr lang="en-US" smtClean="0"/>
              <a:t>‹#›</a:t>
            </a:fld>
            <a:endParaRPr lang="en-US"/>
          </a:p>
        </p:txBody>
      </p:sp>
    </p:spTree>
    <p:extLst>
      <p:ext uri="{BB962C8B-B14F-4D97-AF65-F5344CB8AC3E}">
        <p14:creationId xmlns:p14="http://schemas.microsoft.com/office/powerpoint/2010/main" val="1486921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7A78B10-5AFD-4878-9DBC-D45A5C4068F4}"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A6D0734-8EF6-4492-9696-F4852666CA81}" type="slidenum">
              <a:rPr lang="en-US" smtClean="0"/>
              <a:t>‹#›</a:t>
            </a:fld>
            <a:endParaRPr lang="en-US"/>
          </a:p>
        </p:txBody>
      </p:sp>
    </p:spTree>
    <p:extLst>
      <p:ext uri="{BB962C8B-B14F-4D97-AF65-F5344CB8AC3E}">
        <p14:creationId xmlns:p14="http://schemas.microsoft.com/office/powerpoint/2010/main" val="2935599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7A78B10-5AFD-4878-9DBC-D45A5C4068F4}"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A6D0734-8EF6-4492-9696-F4852666CA81}" type="slidenum">
              <a:rPr lang="en-US" smtClean="0"/>
              <a:t>‹#›</a:t>
            </a:fld>
            <a:endParaRPr lang="en-US"/>
          </a:p>
        </p:txBody>
      </p:sp>
    </p:spTree>
    <p:extLst>
      <p:ext uri="{BB962C8B-B14F-4D97-AF65-F5344CB8AC3E}">
        <p14:creationId xmlns:p14="http://schemas.microsoft.com/office/powerpoint/2010/main" val="1724175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7A78B10-5AFD-4878-9DBC-D45A5C4068F4}"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A6D0734-8EF6-4492-9696-F4852666CA81}" type="slidenum">
              <a:rPr lang="en-US" smtClean="0"/>
              <a:t>‹#›</a:t>
            </a:fld>
            <a:endParaRPr lang="en-US"/>
          </a:p>
        </p:txBody>
      </p:sp>
    </p:spTree>
    <p:extLst>
      <p:ext uri="{BB962C8B-B14F-4D97-AF65-F5344CB8AC3E}">
        <p14:creationId xmlns:p14="http://schemas.microsoft.com/office/powerpoint/2010/main" val="2236737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7A78B10-5AFD-4878-9DBC-D45A5C4068F4}" type="datetimeFigureOut">
              <a:rPr lang="en-US" smtClean="0"/>
              <a:t>3/29/2018</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A6D0734-8EF6-4492-9696-F4852666CA81}" type="slidenum">
              <a:rPr lang="en-US" smtClean="0"/>
              <a:t>‹#›</a:t>
            </a:fld>
            <a:endParaRPr lang="en-US"/>
          </a:p>
        </p:txBody>
      </p:sp>
    </p:spTree>
    <p:extLst>
      <p:ext uri="{BB962C8B-B14F-4D97-AF65-F5344CB8AC3E}">
        <p14:creationId xmlns:p14="http://schemas.microsoft.com/office/powerpoint/2010/main" val="929285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7A78B10-5AFD-4878-9DBC-D45A5C4068F4}" type="datetimeFigureOut">
              <a:rPr lang="en-US" smtClean="0"/>
              <a:t>3/29/2018</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A6D0734-8EF6-4492-9696-F4852666CA81}" type="slidenum">
              <a:rPr lang="en-US" smtClean="0"/>
              <a:t>‹#›</a:t>
            </a:fld>
            <a:endParaRPr lang="en-US"/>
          </a:p>
        </p:txBody>
      </p:sp>
    </p:spTree>
    <p:extLst>
      <p:ext uri="{BB962C8B-B14F-4D97-AF65-F5344CB8AC3E}">
        <p14:creationId xmlns:p14="http://schemas.microsoft.com/office/powerpoint/2010/main" val="2297365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A78B10-5AFD-4878-9DBC-D45A5C4068F4}" type="datetimeFigureOut">
              <a:rPr lang="en-US" smtClean="0"/>
              <a:t>3/29/2018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A6D0734-8EF6-4492-9696-F4852666CA81}" type="slidenum">
              <a:rPr lang="en-US" smtClean="0"/>
              <a:t>‹#›</a:t>
            </a:fld>
            <a:endParaRPr lang="en-US"/>
          </a:p>
        </p:txBody>
      </p:sp>
    </p:spTree>
    <p:extLst>
      <p:ext uri="{BB962C8B-B14F-4D97-AF65-F5344CB8AC3E}">
        <p14:creationId xmlns:p14="http://schemas.microsoft.com/office/powerpoint/2010/main" val="3684709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7A78B10-5AFD-4878-9DBC-D45A5C4068F4}"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A6D0734-8EF6-4492-9696-F4852666CA81}" type="slidenum">
              <a:rPr lang="en-US" smtClean="0"/>
              <a:t>‹#›</a:t>
            </a:fld>
            <a:endParaRPr lang="en-US"/>
          </a:p>
        </p:txBody>
      </p:sp>
    </p:spTree>
    <p:extLst>
      <p:ext uri="{BB962C8B-B14F-4D97-AF65-F5344CB8AC3E}">
        <p14:creationId xmlns:p14="http://schemas.microsoft.com/office/powerpoint/2010/main" val="483319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7A78B10-5AFD-4878-9DBC-D45A5C4068F4}"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6D0734-8EF6-4492-9696-F4852666CA81}" type="slidenum">
              <a:rPr lang="en-US" smtClean="0"/>
              <a:t>‹#›</a:t>
            </a:fld>
            <a:endParaRPr lang="en-US"/>
          </a:p>
        </p:txBody>
      </p:sp>
    </p:spTree>
    <p:extLst>
      <p:ext uri="{BB962C8B-B14F-4D97-AF65-F5344CB8AC3E}">
        <p14:creationId xmlns:p14="http://schemas.microsoft.com/office/powerpoint/2010/main" val="1341922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7A78B10-5AFD-4878-9DBC-D45A5C4068F4}" type="datetimeFigureOut">
              <a:rPr lang="en-US" smtClean="0"/>
              <a:t>3/29/2018</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A6D0734-8EF6-4492-9696-F4852666CA81}" type="slidenum">
              <a:rPr lang="en-US" smtClean="0"/>
              <a:t>‹#›</a:t>
            </a:fld>
            <a:endParaRPr lang="en-US"/>
          </a:p>
        </p:txBody>
      </p:sp>
    </p:spTree>
    <p:extLst>
      <p:ext uri="{BB962C8B-B14F-4D97-AF65-F5344CB8AC3E}">
        <p14:creationId xmlns:p14="http://schemas.microsoft.com/office/powerpoint/2010/main" val="36275825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78070" y="157857"/>
            <a:ext cx="9039617" cy="1858833"/>
          </a:xfrm>
        </p:spPr>
        <p:txBody>
          <a:bodyPr/>
          <a:lstStyle/>
          <a:p>
            <a:r>
              <a:rPr lang="hy-AM" dirty="0" smtClean="0"/>
              <a:t>Ճամփորդություն դեպի Գյումրի</a:t>
            </a:r>
            <a:endParaRPr lang="en-US"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4685" y="2179529"/>
            <a:ext cx="8379912" cy="4766153"/>
          </a:xfrm>
          <a:prstGeom prst="rect">
            <a:avLst/>
          </a:prstGeom>
        </p:spPr>
      </p:pic>
    </p:spTree>
    <p:extLst>
      <p:ext uri="{BB962C8B-B14F-4D97-AF65-F5344CB8AC3E}">
        <p14:creationId xmlns:p14="http://schemas.microsoft.com/office/powerpoint/2010/main" val="98649823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y-AM" dirty="0" smtClean="0"/>
              <a:t>Արհեստանոց՝ կավագործարան</a:t>
            </a:r>
            <a:endParaRPr lang="en-US" dirty="0"/>
          </a:p>
        </p:txBody>
      </p:sp>
      <p:sp>
        <p:nvSpPr>
          <p:cNvPr id="3" name="Объект 2"/>
          <p:cNvSpPr>
            <a:spLocks noGrp="1"/>
          </p:cNvSpPr>
          <p:nvPr>
            <p:ph idx="1"/>
          </p:nvPr>
        </p:nvSpPr>
        <p:spPr/>
        <p:txBody>
          <a:bodyPr/>
          <a:lstStyle/>
          <a:p>
            <a:r>
              <a:rPr lang="hy-AM" dirty="0" smtClean="0"/>
              <a:t>Հետո մենք ուղևորվեցինք Կավագործարան։ Այնտեղ նրանք մեզ պատմեցին թե ինչպես են աշխատում։ Բայց մեզ ամենից շատ հետաքրքրեց, թե նրանք ինչպես են պատրաստում սալիկները։ Տղաներին գերել էր այդ գործը, նույնիսկ, նրանացին մեկը համար վերցրեց, որպեսզի ամառը նրանց մոտ գա պարապելու։ Մենք նույնիսկ, իմացանք, որ  սալիկները պատրաստվում են կավից։ Ես զարմացել, էի, որ ճիշտը ասեմ ես կյանքում, չէի մտածել, այդ ուղությամբ։ Մենք այնտեղ երկար մնացինք և մեզ դուր էր գալիս, բայց մենք ստիպված էինք գնալ, որ հասցնեինք մտնել ուրիշ վայրեր նյունպես։</a:t>
            </a:r>
            <a:endParaRPr lang="en-US" dirty="0"/>
          </a:p>
        </p:txBody>
      </p:sp>
    </p:spTree>
    <p:extLst>
      <p:ext uri="{BB962C8B-B14F-4D97-AF65-F5344CB8AC3E}">
        <p14:creationId xmlns:p14="http://schemas.microsoft.com/office/powerpoint/2010/main" val="305353238"/>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9212" y="145139"/>
            <a:ext cx="8911687" cy="1280890"/>
          </a:xfrm>
        </p:spPr>
        <p:txBody>
          <a:bodyPr/>
          <a:lstStyle/>
          <a:p>
            <a:r>
              <a:rPr lang="hy-AM" dirty="0" smtClean="0"/>
              <a:t>          Արհեստանոցից նկարներ</a:t>
            </a:r>
            <a:endParaRPr lang="en-US"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89212" y="4074735"/>
            <a:ext cx="3637417" cy="2424944"/>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5055" y="4094057"/>
            <a:ext cx="3608431" cy="2405621"/>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6468" y="785584"/>
            <a:ext cx="4711558" cy="3141039"/>
          </a:xfrm>
          <a:prstGeom prst="rect">
            <a:avLst/>
          </a:prstGeom>
        </p:spPr>
      </p:pic>
    </p:spTree>
    <p:extLst>
      <p:ext uri="{BB962C8B-B14F-4D97-AF65-F5344CB8AC3E}">
        <p14:creationId xmlns:p14="http://schemas.microsoft.com/office/powerpoint/2010/main" val="2137801528"/>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y-AM" dirty="0" smtClean="0"/>
              <a:t>Մհեր Մկրտչյանի տուն թանգարան</a:t>
            </a:r>
            <a:endParaRPr lang="en-US" dirty="0"/>
          </a:p>
        </p:txBody>
      </p:sp>
      <p:sp>
        <p:nvSpPr>
          <p:cNvPr id="3" name="Объект 2"/>
          <p:cNvSpPr>
            <a:spLocks noGrp="1"/>
          </p:cNvSpPr>
          <p:nvPr>
            <p:ph idx="1"/>
          </p:nvPr>
        </p:nvSpPr>
        <p:spPr/>
        <p:txBody>
          <a:bodyPr/>
          <a:lstStyle/>
          <a:p>
            <a:r>
              <a:rPr lang="hy-AM" dirty="0" smtClean="0"/>
              <a:t>Մենք արդեն շարժվեցինք, և հասանք վերջապես Մհեր Մկրտչյանի տուն թանգարան։ Այնտեղ, մենք իմացանք նոր ու նոր բաներ։ Իմացանք, նրա կենսագրությունից, նաև այնպիսի բաներ, որ չգիտեինք։ Այնտեղ, մենք տեսանք, այն ամեն մի նրա խաղացած դերերի հագուստները։ Տեսանք նրա հայտնի ֆիլմերում հագած հագուստները։ Իմացանք նրա դաժան ընտանիքի մասին։ Ճիշտ է մոռացել էի ասել, մենք նաև սկզբում, նկարվեցինք, ասեմ որ շատերը ունեն ծիծաղելի նկարներ, ահա այդ նկարներից մի քանիսը։</a:t>
            </a:r>
            <a:endParaRPr lang="en-US" dirty="0"/>
          </a:p>
        </p:txBody>
      </p:sp>
    </p:spTree>
    <p:extLst>
      <p:ext uri="{BB962C8B-B14F-4D97-AF65-F5344CB8AC3E}">
        <p14:creationId xmlns:p14="http://schemas.microsoft.com/office/powerpoint/2010/main" val="367982474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52582" y="2873823"/>
            <a:ext cx="8911687" cy="1280890"/>
          </a:xfrm>
        </p:spPr>
        <p:txBody>
          <a:bodyPr/>
          <a:lstStyle/>
          <a:p>
            <a:r>
              <a:rPr lang="hy-AM" dirty="0" smtClean="0"/>
              <a:t>Թանգարանի ծիծաղելի նկար, որը կբարցրացնի տրամադրությունը</a:t>
            </a:r>
            <a:endParaRPr lang="en-US" dirty="0"/>
          </a:p>
        </p:txBody>
      </p:sp>
    </p:spTree>
    <p:extLst>
      <p:ext uri="{BB962C8B-B14F-4D97-AF65-F5344CB8AC3E}">
        <p14:creationId xmlns:p14="http://schemas.microsoft.com/office/powerpoint/2010/main" val="5346954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90925" y="-436450"/>
            <a:ext cx="4862966" cy="7294450"/>
          </a:xfrm>
        </p:spPr>
      </p:pic>
    </p:spTree>
    <p:extLst>
      <p:ext uri="{BB962C8B-B14F-4D97-AF65-F5344CB8AC3E}">
        <p14:creationId xmlns:p14="http://schemas.microsoft.com/office/powerpoint/2010/main" val="32660510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y-AM" dirty="0" smtClean="0"/>
              <a:t>Դարբնոց</a:t>
            </a:r>
            <a:endParaRPr lang="en-US" dirty="0"/>
          </a:p>
        </p:txBody>
      </p:sp>
      <p:sp>
        <p:nvSpPr>
          <p:cNvPr id="3" name="Объект 2"/>
          <p:cNvSpPr>
            <a:spLocks noGrp="1"/>
          </p:cNvSpPr>
          <p:nvPr>
            <p:ph idx="1"/>
          </p:nvPr>
        </p:nvSpPr>
        <p:spPr/>
        <p:txBody>
          <a:bodyPr>
            <a:normAutofit fontScale="92500"/>
          </a:bodyPr>
          <a:lstStyle/>
          <a:p>
            <a:pPr marL="0" indent="0">
              <a:buNone/>
            </a:pPr>
            <a:r>
              <a:rPr lang="hy-AM" dirty="0"/>
              <a:t>Մենք նաև գնացինք   դարբնոց։ Այնտեղ մի դարբին կար, որ մեզ պատմեց իր աշխատանքի, մասնագիտության յուրահատկության մասին, ասաց, թե նրան ինչ է տալիս երկաթների հետ զբաղվելը։ Մեզ ցույց տվեց նրա մի քանի գեղեցիկ աշխատանքները։ Նա 7 տարվա մասնագետ էր, բայց լավ տեղեկացված էր իր աշխատանքի մասին, որը նա մեծ հաճույքով մեզ ներկայացրեց, և մենք սիրով և մեծ տրամադրությամբ լսում էինք նրան։ Այս պահին նա աշխատում է մի մեծ ջահի վրա, որը նա որոշել է վաճառել, բայց ասում է, որ չի սիրում զբաղվել բիզնեսով։ Նա ցանկանում է լարել ուղեղը և ստեղծագործել։ Նա նաև ասաց, որ բիզնեսով զբաղվելը ավելի հեշտ է, քանի որ մարդ կարող է մի սարք պատրաստել, որով մեկ նախշը, որի վրա նրանք աշխատում են կանի մեկ վարկյանում, բայց ցավոք նա չի կարող այդպես աշխատել։Նա նաև մեզ ցույց տվեց իր առաջին գործը։ Նա պատրաստել էր մի սապոգ, որը ամբողջովին երկաթից էր, նրա վրա բացի երկաթից ուրիշ ոչինչ չկար Նա ասաց թե ոնց են պատրաստում, պատմեց, ընթացքը։ Այսպիսով, մենք նրանից շատ բան սովորեցինք որ կարող է մեզ կյանքում, պետք գալ։</a:t>
            </a:r>
          </a:p>
          <a:p>
            <a:pPr marL="0" indent="0">
              <a:buNone/>
            </a:pPr>
            <a:endParaRPr lang="en-US" dirty="0"/>
          </a:p>
        </p:txBody>
      </p:sp>
    </p:spTree>
    <p:extLst>
      <p:ext uri="{BB962C8B-B14F-4D97-AF65-F5344CB8AC3E}">
        <p14:creationId xmlns:p14="http://schemas.microsoft.com/office/powerpoint/2010/main" val="2721034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36468" y="143326"/>
            <a:ext cx="8911687" cy="1280890"/>
          </a:xfrm>
        </p:spPr>
        <p:txBody>
          <a:bodyPr/>
          <a:lstStyle/>
          <a:p>
            <a:r>
              <a:rPr lang="hy-AM" dirty="0" smtClean="0"/>
              <a:t>Դրբնոցի ճանապարհին</a:t>
            </a:r>
            <a:endParaRPr lang="en-US"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8743" y="783771"/>
            <a:ext cx="8806543" cy="5871029"/>
          </a:xfrm>
        </p:spPr>
      </p:pic>
    </p:spTree>
    <p:extLst>
      <p:ext uri="{BB962C8B-B14F-4D97-AF65-F5344CB8AC3E}">
        <p14:creationId xmlns:p14="http://schemas.microsoft.com/office/powerpoint/2010/main" val="388762263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y-AM" dirty="0" smtClean="0"/>
              <a:t>Օրվա վերջ</a:t>
            </a:r>
            <a:endParaRPr lang="en-US" dirty="0"/>
          </a:p>
        </p:txBody>
      </p:sp>
      <p:sp>
        <p:nvSpPr>
          <p:cNvPr id="3" name="Объект 2"/>
          <p:cNvSpPr>
            <a:spLocks noGrp="1"/>
          </p:cNvSpPr>
          <p:nvPr>
            <p:ph idx="1"/>
          </p:nvPr>
        </p:nvSpPr>
        <p:spPr/>
        <p:txBody>
          <a:bodyPr/>
          <a:lstStyle/>
          <a:p>
            <a:r>
              <a:rPr lang="hy-AM" dirty="0"/>
              <a:t>Բոլորս էլ սպասում էինք, որ հետ պետք է վերադառնանք գնացքով, բայց ափսոս, գնացքը պետք է շարժվեր 6։30, իսկ այդ պահին ժամը 4։00-ն էր։ Մենք վերջացրել էինք մեր նախագծային ճամփորդությունը, բայց դեռ Գյումրիում էինք․․․ պետք է հետ վերադառնայինք Երևան․ մենք բոլորս էլ շատ էին ուզում, որ գնացքով վերադառնանք, բայց երկուս ու կես ժամ մենք բան չունեինք Գյումրիում անելու։ Գնացինք ավտոկայան, և հետ վերադարձանք միկրոավտոբուսով։ Բայց դա մեկ է չփչացրեց մեր օրը, և մեր լայն ու ուրախ ժպիտները չմարեցին, կարևորն այն էր, որ մենք Գյումրիի և հայ մեծերի մասին շատ բան իմացանք, և հաճելի օր ունեցանք Գյումրիում։</a:t>
            </a:r>
            <a:endParaRPr lang="en-US" dirty="0"/>
          </a:p>
        </p:txBody>
      </p:sp>
    </p:spTree>
    <p:extLst>
      <p:ext uri="{BB962C8B-B14F-4D97-AF65-F5344CB8AC3E}">
        <p14:creationId xmlns:p14="http://schemas.microsoft.com/office/powerpoint/2010/main" val="16746279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hy-AM" dirty="0" smtClean="0"/>
              <a:t>Ես նաև հանձնարարությու ունեի պատմել, դարբնոցի մասին ռուսերեն որը հիմա կանեմ։ </a:t>
            </a:r>
            <a:endParaRPr lang="en-US" dirty="0"/>
          </a:p>
        </p:txBody>
      </p:sp>
      <p:sp>
        <p:nvSpPr>
          <p:cNvPr id="3" name="Объект 2"/>
          <p:cNvSpPr>
            <a:spLocks noGrp="1"/>
          </p:cNvSpPr>
          <p:nvPr>
            <p:ph idx="1"/>
          </p:nvPr>
        </p:nvSpPr>
        <p:spPr/>
        <p:txBody>
          <a:bodyPr>
            <a:normAutofit/>
          </a:bodyPr>
          <a:lstStyle/>
          <a:p>
            <a:r>
              <a:rPr lang="ru-RU" dirty="0"/>
              <a:t>Мы </a:t>
            </a:r>
            <a:r>
              <a:rPr lang="ru-RU" dirty="0" smtClean="0"/>
              <a:t> </a:t>
            </a:r>
            <a:r>
              <a:rPr lang="ru-RU" dirty="0"/>
              <a:t>пошли </a:t>
            </a:r>
            <a:r>
              <a:rPr lang="ru-RU" dirty="0" smtClean="0"/>
              <a:t> к  кузнец</a:t>
            </a:r>
            <a:r>
              <a:rPr lang="ru-RU" dirty="0"/>
              <a:t>у</a:t>
            </a:r>
            <a:r>
              <a:rPr lang="ru-RU" dirty="0" smtClean="0"/>
              <a:t>, </a:t>
            </a:r>
            <a:r>
              <a:rPr lang="ru-RU" dirty="0"/>
              <a:t>который рассказал нам о его работе, особенности его профессии и </a:t>
            </a:r>
            <a:r>
              <a:rPr lang="ru-RU" dirty="0" smtClean="0"/>
              <a:t>рассказал </a:t>
            </a:r>
            <a:r>
              <a:rPr lang="ru-RU" dirty="0"/>
              <a:t>нам</a:t>
            </a:r>
            <a:r>
              <a:rPr lang="ru-RU" dirty="0" smtClean="0"/>
              <a:t> что как</a:t>
            </a:r>
            <a:r>
              <a:rPr lang="hy-AM" dirty="0" smtClean="0"/>
              <a:t> </a:t>
            </a:r>
            <a:r>
              <a:rPr lang="ru-RU" dirty="0"/>
              <a:t>работа с железом. </a:t>
            </a:r>
            <a:r>
              <a:rPr lang="ru-RU" dirty="0" smtClean="0"/>
              <a:t>Он  </a:t>
            </a:r>
            <a:r>
              <a:rPr lang="ru-RU" dirty="0"/>
              <a:t>показали </a:t>
            </a:r>
            <a:r>
              <a:rPr lang="ru-RU" dirty="0" smtClean="0"/>
              <a:t>нам </a:t>
            </a:r>
            <a:r>
              <a:rPr lang="ru-RU" dirty="0"/>
              <a:t>прекрасные работы. Он был специалистом в течение 7 лет, но он был хорошо осведомлен о своей работе, которую он представил нам с большим удовольствием, и мы слушали с удовольствием и радостью. В настоящий момент он </a:t>
            </a:r>
            <a:r>
              <a:rPr lang="ru-RU" dirty="0" smtClean="0"/>
              <a:t>работает </a:t>
            </a:r>
            <a:r>
              <a:rPr lang="ru-RU" dirty="0"/>
              <a:t>над большим факелом, который он решил продать, он  говорит, что ему не нравится заниматься бизнесом. </a:t>
            </a:r>
            <a:r>
              <a:rPr lang="ru-RU" dirty="0" smtClean="0"/>
              <a:t>Он </a:t>
            </a:r>
            <a:r>
              <a:rPr lang="ru-RU" dirty="0"/>
              <a:t>хочет напрячь </a:t>
            </a:r>
            <a:r>
              <a:rPr lang="ru-RU" dirty="0" smtClean="0"/>
              <a:t>мозг. </a:t>
            </a:r>
            <a:r>
              <a:rPr lang="ru-RU" dirty="0"/>
              <a:t>м</a:t>
            </a:r>
            <a:r>
              <a:rPr lang="ru-RU" dirty="0" smtClean="0"/>
              <a:t>ы </a:t>
            </a:r>
            <a:r>
              <a:rPr lang="ru-RU" dirty="0"/>
              <a:t>многому научились у него, что </a:t>
            </a:r>
            <a:r>
              <a:rPr lang="ru-RU" dirty="0" smtClean="0"/>
              <a:t>может </a:t>
            </a:r>
            <a:r>
              <a:rPr lang="ru-RU" dirty="0" err="1" smtClean="0"/>
              <a:t>прегадица</a:t>
            </a:r>
            <a:r>
              <a:rPr lang="ru-RU" dirty="0"/>
              <a:t> в </a:t>
            </a:r>
            <a:r>
              <a:rPr lang="ru-RU" dirty="0" smtClean="0"/>
              <a:t>жизни</a:t>
            </a:r>
            <a:r>
              <a:rPr lang="hy-AM" dirty="0" smtClean="0"/>
              <a:t>։</a:t>
            </a:r>
            <a:endParaRPr lang="ru-RU" dirty="0"/>
          </a:p>
          <a:p>
            <a:endParaRPr lang="en-US" dirty="0"/>
          </a:p>
        </p:txBody>
      </p:sp>
    </p:spTree>
    <p:extLst>
      <p:ext uri="{BB962C8B-B14F-4D97-AF65-F5344CB8AC3E}">
        <p14:creationId xmlns:p14="http://schemas.microsoft.com/office/powerpoint/2010/main" val="29826845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63896" y="0"/>
            <a:ext cx="8911687" cy="1280890"/>
          </a:xfrm>
        </p:spPr>
        <p:txBody>
          <a:bodyPr/>
          <a:lstStyle/>
          <a:p>
            <a:r>
              <a:rPr lang="hy-AM" dirty="0" smtClean="0"/>
              <a:t>Դե այսքանով ավարտվեց մեր օրը, և ձեզ ստիպված եմ ասել ցտեսություն։</a:t>
            </a:r>
            <a:endParaRPr lang="en-US"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3896" y="1280890"/>
            <a:ext cx="9091117" cy="6060745"/>
          </a:xfrm>
        </p:spPr>
      </p:pic>
    </p:spTree>
    <p:extLst>
      <p:ext uri="{BB962C8B-B14F-4D97-AF65-F5344CB8AC3E}">
        <p14:creationId xmlns:p14="http://schemas.microsoft.com/office/powerpoint/2010/main" val="17273167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y-AM" dirty="0" smtClean="0"/>
              <a:t>Իրականացվող նախագծեր</a:t>
            </a:r>
            <a:endParaRPr lang="en-US" dirty="0"/>
          </a:p>
        </p:txBody>
      </p:sp>
      <p:sp>
        <p:nvSpPr>
          <p:cNvPr id="3" name="Объект 2"/>
          <p:cNvSpPr>
            <a:spLocks noGrp="1"/>
          </p:cNvSpPr>
          <p:nvPr>
            <p:ph idx="1"/>
          </p:nvPr>
        </p:nvSpPr>
        <p:spPr/>
        <p:txBody>
          <a:bodyPr/>
          <a:lstStyle/>
          <a:p>
            <a:r>
              <a:rPr lang="hy-AM" u="sng" dirty="0"/>
              <a:t>Մենք ունեինք նախագծեր, որոնք պետք է անպայման իրականցնեինք։</a:t>
            </a:r>
            <a:r>
              <a:rPr lang="hy-AM" dirty="0"/>
              <a:t/>
            </a:r>
            <a:br>
              <a:rPr lang="hy-AM" dirty="0"/>
            </a:br>
            <a:endParaRPr lang="hy-AM" u="sng" dirty="0" smtClean="0"/>
          </a:p>
          <a:p>
            <a:r>
              <a:rPr lang="hy-AM" u="sng" dirty="0" smtClean="0"/>
              <a:t>Ընկեր </a:t>
            </a:r>
            <a:r>
              <a:rPr lang="hy-AM" u="sng" dirty="0"/>
              <a:t>Լուսինեի նախագիծը &lt;&lt;Արհեստների և արվեստների քաղաք Գյումրի&gt;&gt;-ն էր, իսկ Ժաննա Ալբերտովնայի հետ անցկացրեցինք մասնագետների և նրանց աշխատանքի մասին նախագիծը, որի գլխավոր իմաստն ու նպատակն այն էր, որ մենք հասկանանք և ծանոթանանք նրանց գործի բնույթի հետ։  Գեղեցիկ նկարներ արեցին, տեսահոլովակներ, մինչ թանգարաններն այցելելը մենք ցանոթացանք Գյումրու փողոցների հետ։</a:t>
            </a:r>
            <a:endParaRPr lang="hy-AM" dirty="0"/>
          </a:p>
          <a:p>
            <a:endParaRPr lang="hy-AM" dirty="0"/>
          </a:p>
        </p:txBody>
      </p:sp>
    </p:spTree>
    <p:extLst>
      <p:ext uri="{BB962C8B-B14F-4D97-AF65-F5344CB8AC3E}">
        <p14:creationId xmlns:p14="http://schemas.microsoft.com/office/powerpoint/2010/main" val="79760261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14881" y="0"/>
            <a:ext cx="8911687" cy="1280890"/>
          </a:xfrm>
        </p:spPr>
        <p:txBody>
          <a:bodyPr/>
          <a:lstStyle/>
          <a:p>
            <a:r>
              <a:rPr lang="hy-AM" dirty="0" smtClean="0"/>
              <a:t>Սա մի նկար է գլխարկների և կարի արհեստանոցի մոտ</a:t>
            </a:r>
            <a:endParaRPr lang="en-US"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0310" y="1177447"/>
            <a:ext cx="8520830" cy="5680553"/>
          </a:xfrm>
        </p:spPr>
      </p:pic>
    </p:spTree>
    <p:extLst>
      <p:ext uri="{BB962C8B-B14F-4D97-AF65-F5344CB8AC3E}">
        <p14:creationId xmlns:p14="http://schemas.microsoft.com/office/powerpoint/2010/main" val="172608448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y-AM" dirty="0" smtClean="0"/>
              <a:t>Ճամփորդության ընթացք</a:t>
            </a:r>
            <a:endParaRPr lang="en-US" dirty="0"/>
          </a:p>
        </p:txBody>
      </p:sp>
      <p:sp>
        <p:nvSpPr>
          <p:cNvPr id="4" name="Объект 3"/>
          <p:cNvSpPr>
            <a:spLocks noGrp="1"/>
          </p:cNvSpPr>
          <p:nvPr>
            <p:ph idx="1"/>
          </p:nvPr>
        </p:nvSpPr>
        <p:spPr>
          <a:xfrm>
            <a:off x="2589212" y="1905000"/>
            <a:ext cx="8915400" cy="3777622"/>
          </a:xfrm>
        </p:spPr>
        <p:txBody>
          <a:bodyPr>
            <a:normAutofit/>
          </a:bodyPr>
          <a:lstStyle/>
          <a:p>
            <a:r>
              <a:rPr lang="hy-AM" u="sng" dirty="0"/>
              <a:t>Բարև ձեզ։ Ես այսոր կպատմեմ ձեզ մեր գնացքով ճամփորդության մասին դեպի գյումրի։ Մենք վաղ առավոտյան հավաքվեցինք Սասունցի Դավթի արձանի մոտ, միասին գնացինք կայարան։ Նստեցինք գնացքը և ուղևորվեցինք։ Ասեմ, որ ես տպաորված էի, քանի որ դա իմ առաջին ճամփորդություններ գնացքով։ Ճանապարին, նկարվեցինք, խաղեր խաղացինք և ժամանակը արագ ընթացավ և մենք մեկ ակնթանրթով հայտնվեցինք գյուրիում,։ Մենք որվա ընթացքում հասցրեցինք, մտնել տարբեր թանգարանններ, հարցազրույցններ վերցրեցինք: Մենք ունեինք նախագծեր, որոնք պետք է անպայման իրականցնեինք</a:t>
            </a:r>
            <a:r>
              <a:rPr lang="hy-AM" u="sng" dirty="0" smtClean="0"/>
              <a:t>։</a:t>
            </a:r>
            <a:r>
              <a:rPr lang="hy-AM" dirty="0"/>
              <a:t/>
            </a:r>
            <a:br>
              <a:rPr lang="hy-AM" dirty="0"/>
            </a:br>
            <a:endParaRPr lang="hy-AM" dirty="0"/>
          </a:p>
        </p:txBody>
      </p:sp>
    </p:spTree>
    <p:extLst>
      <p:ext uri="{BB962C8B-B14F-4D97-AF65-F5344CB8AC3E}">
        <p14:creationId xmlns:p14="http://schemas.microsoft.com/office/powerpoint/2010/main" val="36913018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30503" y="260856"/>
            <a:ext cx="8911687" cy="1267319"/>
          </a:xfrm>
        </p:spPr>
        <p:txBody>
          <a:bodyPr/>
          <a:lstStyle/>
          <a:p>
            <a:r>
              <a:rPr lang="hy-AM" dirty="0" smtClean="0"/>
              <a:t>Մեր նկարներից մեկը Շիրազի Թանգարանի մոտակայքում</a:t>
            </a:r>
            <a:endParaRPr lang="en-US"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6588" y="1593536"/>
            <a:ext cx="9269260" cy="5131932"/>
          </a:xfrm>
          <a:prstGeom prst="rect">
            <a:avLst/>
          </a:prstGeom>
        </p:spPr>
      </p:pic>
    </p:spTree>
    <p:extLst>
      <p:ext uri="{BB962C8B-B14F-4D97-AF65-F5344CB8AC3E}">
        <p14:creationId xmlns:p14="http://schemas.microsoft.com/office/powerpoint/2010/main" val="1382456580"/>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780134"/>
            <a:ext cx="8911687" cy="1280890"/>
          </a:xfrm>
        </p:spPr>
        <p:txBody>
          <a:bodyPr>
            <a:normAutofit fontScale="90000"/>
          </a:bodyPr>
          <a:lstStyle/>
          <a:p>
            <a:r>
              <a:rPr lang="hy-AM" dirty="0" smtClean="0"/>
              <a:t>Լուսինե Ներսեսյանի և Ժաննա Ալբերտվնայի նախագծի իրականացման ընթացք</a:t>
            </a:r>
            <a:endParaRPr lang="en-US" dirty="0"/>
          </a:p>
        </p:txBody>
      </p:sp>
      <p:sp>
        <p:nvSpPr>
          <p:cNvPr id="3" name="Объект 2"/>
          <p:cNvSpPr>
            <a:spLocks noGrp="1"/>
          </p:cNvSpPr>
          <p:nvPr>
            <p:ph idx="1"/>
          </p:nvPr>
        </p:nvSpPr>
        <p:spPr/>
        <p:txBody>
          <a:bodyPr/>
          <a:lstStyle/>
          <a:p>
            <a:pPr marL="0" indent="0">
              <a:buNone/>
            </a:pPr>
            <a:r>
              <a:rPr lang="hy-AM" dirty="0"/>
              <a:t>Սկզբում մտանք եկեղեցի, մոմ </a:t>
            </a:r>
            <a:r>
              <a:rPr lang="hy-AM" dirty="0" smtClean="0"/>
              <a:t>վառեցինք, </a:t>
            </a:r>
            <a:r>
              <a:rPr lang="hy-AM" dirty="0"/>
              <a:t>հետո մի կերպ</a:t>
            </a:r>
            <a:r>
              <a:rPr lang="hy-AM" dirty="0" smtClean="0"/>
              <a:t>, </a:t>
            </a:r>
            <a:r>
              <a:rPr lang="hy-AM" dirty="0"/>
              <a:t>հարց ու փորձ անելով հասանք Շիրազի տուն թանգարան։ Բակում գեղեցիկ նկարներ արեցինք։ Մտանք թանգարան, մեզ պատմեցին </a:t>
            </a:r>
            <a:r>
              <a:rPr lang="hy-AM" dirty="0" smtClean="0"/>
              <a:t>Շիրազի նաև </a:t>
            </a:r>
            <a:r>
              <a:rPr lang="hy-AM" dirty="0"/>
              <a:t>թանգարանի մասին։ Բոլորս ուշադիր </a:t>
            </a:r>
            <a:r>
              <a:rPr lang="hy-AM" dirty="0" smtClean="0"/>
              <a:t>ունկնդրում էինք , </a:t>
            </a:r>
            <a:r>
              <a:rPr lang="hy-AM" dirty="0"/>
              <a:t>Շիրազի կենսագրությունը բոլորիս հետաքրքրեց։ Պատերին կային Շիրազից մի քանի լուսանկարներ, որոնք նույնպես պատմություն ունեին։ Մեզ ուղեկցում էր գիդը, ով մեզ շատ բան սովորեցրեց Շիրազի մասին։ </a:t>
            </a:r>
            <a:endParaRPr lang="en-US"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0686" y="3936999"/>
            <a:ext cx="3875314" cy="2583543"/>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5828" y="3936999"/>
            <a:ext cx="3933371" cy="2622247"/>
          </a:xfrm>
          <a:prstGeom prst="rect">
            <a:avLst/>
          </a:prstGeom>
        </p:spPr>
      </p:pic>
    </p:spTree>
    <p:extLst>
      <p:ext uri="{BB962C8B-B14F-4D97-AF65-F5344CB8AC3E}">
        <p14:creationId xmlns:p14="http://schemas.microsoft.com/office/powerpoint/2010/main" val="3984304638"/>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y-AM" dirty="0" smtClean="0"/>
              <a:t>Եկեղեցիում</a:t>
            </a:r>
            <a:endParaRPr lang="en-US"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7283" y="1511298"/>
            <a:ext cx="7862660" cy="5241774"/>
          </a:xfrm>
        </p:spPr>
      </p:pic>
    </p:spTree>
    <p:extLst>
      <p:ext uri="{BB962C8B-B14F-4D97-AF65-F5344CB8AC3E}">
        <p14:creationId xmlns:p14="http://schemas.microsoft.com/office/powerpoint/2010/main" val="4675882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y-AM" dirty="0" smtClean="0"/>
              <a:t>Ասլամազյան քույրերի թանգարան</a:t>
            </a:r>
            <a:endParaRPr lang="en-US" dirty="0"/>
          </a:p>
        </p:txBody>
      </p:sp>
      <p:sp>
        <p:nvSpPr>
          <p:cNvPr id="3" name="Объект 2"/>
          <p:cNvSpPr>
            <a:spLocks noGrp="1"/>
          </p:cNvSpPr>
          <p:nvPr>
            <p:ph idx="1"/>
          </p:nvPr>
        </p:nvSpPr>
        <p:spPr>
          <a:xfrm>
            <a:off x="2589212" y="2133599"/>
            <a:ext cx="9312502" cy="4194629"/>
          </a:xfrm>
        </p:spPr>
        <p:txBody>
          <a:bodyPr/>
          <a:lstStyle/>
          <a:p>
            <a:r>
              <a:rPr lang="hy-AM" sz="3200" dirty="0"/>
              <a:t>Դուրս եկանք </a:t>
            </a:r>
            <a:r>
              <a:rPr lang="hy-AM" sz="3200" dirty="0" smtClean="0"/>
              <a:t>թանգարանից</a:t>
            </a:r>
            <a:r>
              <a:rPr lang="hy-AM" sz="3200" dirty="0"/>
              <a:t> </a:t>
            </a:r>
            <a:r>
              <a:rPr lang="hy-AM" sz="3200" dirty="0" smtClean="0"/>
              <a:t>և ուղևորվեցինք </a:t>
            </a:r>
            <a:r>
              <a:rPr lang="hy-AM" sz="3200" dirty="0"/>
              <a:t>Ասլամազյան քույրերի </a:t>
            </a:r>
            <a:r>
              <a:rPr lang="hy-AM" sz="3200" dirty="0" smtClean="0"/>
              <a:t>թանգարան։ Մենք այնտեղ մի քանի աղջիկներով մտանք։ Հարցազրույց վերցրեցինք աշխատողներից մեկից, ասեմ, որ շատ բարեհամբյուր եին։ Պատերից կախված նկարների գեղեցկությունը ինձ և ընկերուհիներից գերել էր։</a:t>
            </a:r>
          </a:p>
          <a:p>
            <a:endParaRPr lang="hy-AM" dirty="0"/>
          </a:p>
          <a:p>
            <a:endParaRPr lang="en-US" dirty="0"/>
          </a:p>
        </p:txBody>
      </p:sp>
    </p:spTree>
    <p:extLst>
      <p:ext uri="{BB962C8B-B14F-4D97-AF65-F5344CB8AC3E}">
        <p14:creationId xmlns:p14="http://schemas.microsoft.com/office/powerpoint/2010/main" val="37061822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21954" y="0"/>
            <a:ext cx="8911687" cy="1280890"/>
          </a:xfrm>
        </p:spPr>
        <p:txBody>
          <a:bodyPr/>
          <a:lstStyle/>
          <a:p>
            <a:r>
              <a:rPr lang="hy-AM" dirty="0" smtClean="0"/>
              <a:t>Ասլամազյան քույրերի թանգարանում լուսանկար</a:t>
            </a:r>
            <a:endParaRPr lang="en-US"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2583" y="1280890"/>
            <a:ext cx="8133132" cy="5422088"/>
          </a:xfrm>
        </p:spPr>
      </p:pic>
    </p:spTree>
    <p:extLst>
      <p:ext uri="{BB962C8B-B14F-4D97-AF65-F5344CB8AC3E}">
        <p14:creationId xmlns:p14="http://schemas.microsoft.com/office/powerpoint/2010/main" val="28680748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74</TotalTime>
  <Words>877</Words>
  <Application>Microsoft Office PowerPoint</Application>
  <PresentationFormat>Широкоэкранный</PresentationFormat>
  <Paragraphs>28</Paragraphs>
  <Slides>19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19</vt:i4>
      </vt:variant>
    </vt:vector>
  </HeadingPairs>
  <TitlesOfParts>
    <vt:vector size="23" baseType="lpstr">
      <vt:lpstr>Arial</vt:lpstr>
      <vt:lpstr>Century Gothic</vt:lpstr>
      <vt:lpstr>Wingdings 3</vt:lpstr>
      <vt:lpstr>Легкий дым</vt:lpstr>
      <vt:lpstr>Ճամփորդություն դեպի Գյումրի</vt:lpstr>
      <vt:lpstr>Իրականացվող նախագծեր</vt:lpstr>
      <vt:lpstr>Սա մի նկար է գլխարկների և կարի արհեստանոցի մոտ</vt:lpstr>
      <vt:lpstr>Ճամփորդության ընթացք</vt:lpstr>
      <vt:lpstr>Մեր նկարներից մեկը Շիրազի Թանգարանի մոտակայքում</vt:lpstr>
      <vt:lpstr>Լուսինե Ներսեսյանի և Ժաննա Ալբերտվնայի նախագծի իրականացման ընթացք</vt:lpstr>
      <vt:lpstr>Եկեղեցիում</vt:lpstr>
      <vt:lpstr>Ասլամազյան քույրերի թանգարան</vt:lpstr>
      <vt:lpstr>Ասլամազյան քույրերի թանգարանում լուսանկար</vt:lpstr>
      <vt:lpstr>Արհեստանոց՝ կավագործարան</vt:lpstr>
      <vt:lpstr>          Արհեստանոցից նկարներ</vt:lpstr>
      <vt:lpstr>Մհեր Մկրտչյանի տուն թանգարան</vt:lpstr>
      <vt:lpstr>Թանգարանի ծիծաղելի նկար, որը կբարցրացնի տրամադրությունը</vt:lpstr>
      <vt:lpstr>Презентация PowerPoint</vt:lpstr>
      <vt:lpstr>Դարբնոց</vt:lpstr>
      <vt:lpstr>Դրբնոցի ճանապարհին</vt:lpstr>
      <vt:lpstr>Օրվա վերջ</vt:lpstr>
      <vt:lpstr>Ես նաև հանձնարարությու ունեի պատմել, դարբնոցի մասին ռուսերեն որը հիմա կանեմ։ </vt:lpstr>
      <vt:lpstr>Դե այսքանով ավարտվեց մեր օրը, և ձեզ ստիպված եմ ասել ցտեսություն։</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Ճամփորդություն դեպի Գյումրի</dc:title>
  <dc:creator>Windows User</dc:creator>
  <cp:lastModifiedBy>Windows User</cp:lastModifiedBy>
  <cp:revision>9</cp:revision>
  <dcterms:created xsi:type="dcterms:W3CDTF">2018-03-29T10:55:31Z</dcterms:created>
  <dcterms:modified xsi:type="dcterms:W3CDTF">2018-03-29T17:21:07Z</dcterms:modified>
</cp:coreProperties>
</file>