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4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1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4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47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5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8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4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9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2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FB16CF-88CB-4531-920B-BA91DFD8FD0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01C6EE-D60A-4BC1-82C6-66458CAD351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9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ddle.mskh.am/archives/10581" TargetMode="External"/><Relationship Id="rId2" Type="http://schemas.openxmlformats.org/officeDocument/2006/relationships/hyperlink" Target="http://middle.mskh.am/archives/1057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ddle.mskh.am/archives/105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pchyanhasmik.wordpress.com/2017/05/18/%D5%A1%D5%B4%D5%A1%D5%BC%D5%A1%D5%B5%D5%AB%D5%B6-%D5%B8%D6%82%D5%BD%D5%B8%D6%82%D5%B4%D5%B6%D5%A1%D5%AF%D5%A1%D5%B6-%D5%B3%D5%A1%D5%B4%D5%A2%D5%A1%D6%80-2017/" TargetMode="External"/><Relationship Id="rId2" Type="http://schemas.openxmlformats.org/officeDocument/2006/relationships/hyperlink" Target="https://garniksahakyanblog.wordpress.com/2017/05/18/117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atevaleksanyan.wordpress.com/2017/05/18/%D5%B4%D5%A1%D5%B5%D5%AB%D5%BD%D5%AB-29-%D5%B0%D5%B8%D6%82%D5%B6%D5%AB%D5%BD%D5%AB-9-%D5%B0%D5%A1%D5%B6%D6%80%D5%A1%D5%AF%D6%80%D5%A9%D5%A1%D5%AF%D5%A1%D5%B6-%D5%A1%D5%B4%D5%A1%D5%BC%D5%A1/" TargetMode="External"/><Relationship Id="rId5" Type="http://schemas.openxmlformats.org/officeDocument/2006/relationships/hyperlink" Target="https://qocharyanalla.wordpress.com/2017/05/19/%D5%B0%D5%B8%D6%82%D5%B6%D5%AB%D5%BD%D5%B5%D5%A1%D5%B6-%D5%B3%D5%A1%D5%B4%D5%A2%D5%A1%D6%80/" TargetMode="External"/><Relationship Id="rId4" Type="http://schemas.openxmlformats.org/officeDocument/2006/relationships/hyperlink" Target="https://lilmadoyansmediablog.wordpress.com/2017/05/05/%D5%B4%D5%A1%D5%B5%D5%AB%D5%BD%D5%AB-29-%D5%B0%D5%B8%D6%82%D5%B6%D5%AB%D5%BD%D5%AB-9-%D5%B0%D5%A1%D5%B6%D6%80%D5%A1%D5%AF%D6%80%D5%A9%D5%A1%D5%AF%D5%A1%D5%B6-%D5%A1%D5%B4%D5%A1%D5%BC%D5%A1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gayanemkhitaryan.wordpress.com/2017/05/19/%D5%A1%D5%B4%D5%A1%D5%BC%D5%A1%D5%B5%D5%AB%D5%B6-%D5%B3%D5%A1%D5%B4%D5%A2%D5%A1%D6%80-29-05-12-06-2017-%D5%A9/" TargetMode="External"/><Relationship Id="rId13" Type="http://schemas.openxmlformats.org/officeDocument/2006/relationships/hyperlink" Target="https://lilitshahbazyan.wordpress.com/2017/05/18/%D5%A1%D5%B4%D5%A1%D5%BC%D5%A1%D5%B5%D5%AB%D5%B6-%D5%B6%D5%A1%D5%AD%D5%A1%D5%A3%D5%AE%D5%A1%D5%B5%D5%AB%D5%B6-%D5%B3%D5%A1%D5%B4%D5%A2%D5%A1%D6%80/" TargetMode="External"/><Relationship Id="rId3" Type="http://schemas.openxmlformats.org/officeDocument/2006/relationships/hyperlink" Target="http://somxurqartuli.blogspot.am/2017/05/blog-post_19.html" TargetMode="External"/><Relationship Id="rId7" Type="http://schemas.openxmlformats.org/officeDocument/2006/relationships/hyperlink" Target="http://qimia7-9.blogspot.am/2017/05/2017.html" TargetMode="External"/><Relationship Id="rId12" Type="http://schemas.openxmlformats.org/officeDocument/2006/relationships/hyperlink" Target="https://hovhannisyanani.wordpress.com/2017/05/19/%D5%B3%D5%A1%D5%B4%D5%A2%D5%A1%D6%80%D5%A1%D5%B5%D5%AB%D5%B6-%D5%A3%D5%B8%D6%80%D5%AE%D5%B8%D6%82%D5%B6%D5%A5%D5%B8%D6%82%D5%A9%D5%B5%D5%A1%D5%B6-%D5%A1%D5%B6%D5%B0%D5%A1%D5%BF%D5%A1%D5%AF%D5%A1%D5%B6/" TargetMode="External"/><Relationship Id="rId2" Type="http://schemas.openxmlformats.org/officeDocument/2006/relationships/hyperlink" Target="https://stellahakobyan.wordpress.com/2017/05/18/%D5%B4%D5%A1%D5%B5%D5%AB%D5%BD%D5%AB-29-%D5%B0%D5%B8%D6%82%D5%B6%D5%AB%D5%BD%D5%AB-9-%D5%B0%D5%A1%D5%B6%D6%80%D5%A1%D5%AF%D6%80%D5%A9%D5%A1%D5%AF%D5%A1%D5%B6-%D5%A1%D5%B4%D5%A1%D5%BC%D5%A1%D5%B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smikuzunyan.wordpress.com/2017/05/18/%D5%A1%D5%B4%D5%A1%D5%BC%D5%A1%D5%B5%D5%AB%D5%B6-%D5%B3%D5%A1%D5%B4%D5%A2%D5%A1%D6%80/" TargetMode="External"/><Relationship Id="rId11" Type="http://schemas.openxmlformats.org/officeDocument/2006/relationships/hyperlink" Target="https://freespirited565.wordpress.com/2017/05/18/%D5%B3%D5%A1%D5%B4%D5%A2%D5%A1%D6%80%D5%A1%D5%B5%D5%AB%D5%B6-%D5%B6%D5%A1%D5%AD%D5%A1%D5%A3%D5%AE%D5%A5%D6%80/#more-3376" TargetMode="External"/><Relationship Id="rId5" Type="http://schemas.openxmlformats.org/officeDocument/2006/relationships/hyperlink" Target="http://asatryananush.blogspot.am/2017/05/1_18.html" TargetMode="External"/><Relationship Id="rId10" Type="http://schemas.openxmlformats.org/officeDocument/2006/relationships/hyperlink" Target="https://lusinenersesyan.wordpress.com/2017/05/18/%D5%A1%D5%B4%D5%A1%D5%BC%D5%A1%D5%B5%D5%AB%D5%B6-%D5%B3%D5%A1%D5%B4%D5%A2%D5%A1%D6%80/" TargetMode="External"/><Relationship Id="rId4" Type="http://schemas.openxmlformats.org/officeDocument/2006/relationships/hyperlink" Target="https://sedaayvazyan.wordpress.com/2017/05/16/%D0%BB%D0%B5%D1%82%D0%BD%D0%B8%D0%B9-%D0%BB%D0%B0%D0%B3%D0%B5%D1%80%D1%8C-%D0%B8%D1%8E%D0%BD%D1%8C-2017/" TargetMode="External"/><Relationship Id="rId9" Type="http://schemas.openxmlformats.org/officeDocument/2006/relationships/hyperlink" Target="https://myeduway.wordpress.com/2017/05/20/%D5%A1%D5%B4%D5%A1%D5%BC%D5%A1%D5%B5%D5%AB%D5%B6-%D5%B3%D5%A1%D5%B4%D5%A2%D5%A1%D6%80-2017/" TargetMode="External"/><Relationship Id="rId14" Type="http://schemas.openxmlformats.org/officeDocument/2006/relationships/hyperlink" Target="https://lilyeghiazaryan.wordpress.com/2017/05/19/%D5%A1%D5%B4%D5%A1%D5%BC%D5%A1%D5%B5%D5%AB%D5%B6-%D5%B3%D5%A1%D5%B4%D5%A2%D5%A1%D6%8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iddle.mskh.am/archives/1064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Ստեղծագործական հունիս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048" y="1846263"/>
            <a:ext cx="7150230" cy="4022725"/>
          </a:xfrm>
        </p:spPr>
      </p:pic>
    </p:spTree>
    <p:extLst>
      <p:ext uri="{BB962C8B-B14F-4D97-AF65-F5344CB8AC3E}">
        <p14:creationId xmlns:p14="http://schemas.microsoft.com/office/powerpoint/2010/main" val="321431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143" y="413657"/>
            <a:ext cx="10700657" cy="5763306"/>
          </a:xfrm>
        </p:spPr>
        <p:txBody>
          <a:bodyPr>
            <a:normAutofit/>
          </a:bodyPr>
          <a:lstStyle/>
          <a:p>
            <a:r>
              <a:rPr lang="hy-AM" b="1" dirty="0" smtClean="0"/>
              <a:t>Ճամբարային արտագնա օրակարգի քաղաքային փուլի պարտադիր բաղադրիչներ</a:t>
            </a:r>
            <a:endParaRPr lang="hy-AM" dirty="0" smtClean="0"/>
          </a:p>
          <a:p>
            <a:r>
              <a:rPr lang="hy-AM" dirty="0" smtClean="0"/>
              <a:t>Արտագնա ճամփորդությունը կազմակերպվում է Ժայռ</a:t>
            </a:r>
            <a:r>
              <a:rPr lang="hy-AM" b="1" dirty="0" smtClean="0"/>
              <a:t> </a:t>
            </a:r>
            <a:r>
              <a:rPr lang="hy-AM" dirty="0" smtClean="0"/>
              <a:t>ճամբարում` Սևանի ափին: Ճամփորդությունը վրանային է:</a:t>
            </a:r>
          </a:p>
          <a:p>
            <a:r>
              <a:rPr lang="hy-AM" dirty="0" smtClean="0"/>
              <a:t>Գործունեության տեսակը՝ նախագծային-սուսումնական, հայրենագիտական:</a:t>
            </a:r>
          </a:p>
          <a:p>
            <a:r>
              <a:rPr lang="hy-AM" dirty="0" smtClean="0"/>
              <a:t>Քնապարկ</a:t>
            </a:r>
          </a:p>
          <a:p>
            <a:r>
              <a:rPr lang="hy-AM" dirty="0" smtClean="0"/>
              <a:t>Ուսապարկ</a:t>
            </a:r>
          </a:p>
          <a:p>
            <a:r>
              <a:rPr lang="hy-AM" dirty="0" smtClean="0"/>
              <a:t>անձնական հիգիենային պարագներ</a:t>
            </a:r>
          </a:p>
          <a:p>
            <a:r>
              <a:rPr lang="hy-AM" dirty="0" smtClean="0"/>
              <a:t>անհատական սպասք</a:t>
            </a:r>
          </a:p>
          <a:p>
            <a:r>
              <a:rPr lang="hy-AM" dirty="0" smtClean="0"/>
              <a:t>արևապաշտպան գլխարկ</a:t>
            </a:r>
          </a:p>
          <a:p>
            <a:r>
              <a:rPr lang="hy-AM" dirty="0" smtClean="0"/>
              <a:t>տաք մարզահագուստ</a:t>
            </a:r>
          </a:p>
          <a:p>
            <a:r>
              <a:rPr lang="hy-AM" dirty="0" smtClean="0"/>
              <a:t>անջրանցիկ բաճկոն</a:t>
            </a:r>
          </a:p>
          <a:p>
            <a:r>
              <a:rPr lang="hy-AM" dirty="0" smtClean="0"/>
              <a:t>լողազգեստ</a:t>
            </a:r>
          </a:p>
          <a:p>
            <a:r>
              <a:rPr lang="hy-AM" dirty="0" smtClean="0"/>
              <a:t>մարզական` քայլքի համար հարմար կոշիկներ: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49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Ամառային նախագծային ճամբար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>
                <a:hlinkClick r:id="rId2"/>
              </a:rPr>
              <a:t>Ճամբարի </a:t>
            </a:r>
            <a:r>
              <a:rPr lang="hy-AM" b="1" dirty="0" smtClean="0">
                <a:hlinkClick r:id="rId2"/>
              </a:rPr>
              <a:t>հրավեր</a:t>
            </a:r>
            <a:endParaRPr lang="ru-RU" b="1" dirty="0" smtClean="0"/>
          </a:p>
          <a:p>
            <a:r>
              <a:rPr lang="hy-AM" b="1" dirty="0"/>
              <a:t>Ճամբարի </a:t>
            </a:r>
            <a:r>
              <a:rPr lang="hy-AM" b="1" dirty="0">
                <a:hlinkClick r:id="rId3"/>
              </a:rPr>
              <a:t>աշխատակարգ</a:t>
            </a:r>
            <a:endParaRPr lang="hy-AM" dirty="0"/>
          </a:p>
          <a:p>
            <a:r>
              <a:rPr lang="hy-AM" b="1" dirty="0"/>
              <a:t>Ճամբարային </a:t>
            </a:r>
            <a:r>
              <a:rPr lang="hy-AM" b="1" dirty="0">
                <a:hlinkClick r:id="rId4"/>
              </a:rPr>
              <a:t>ժամանակացույց</a:t>
            </a:r>
            <a:endParaRPr lang="hy-AM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70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Դասավանդողների ներկայացրած ճամբարային նախագծերը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Աշոտ Տիգրանյան</a:t>
            </a:r>
          </a:p>
          <a:p>
            <a:r>
              <a:rPr lang="hy-AM" dirty="0">
                <a:hlinkClick r:id="rId2"/>
              </a:rPr>
              <a:t>Գառնիկ Սահակյան</a:t>
            </a:r>
            <a:endParaRPr lang="hy-AM" dirty="0"/>
          </a:p>
          <a:p>
            <a:r>
              <a:rPr lang="hy-AM" dirty="0">
                <a:hlinkClick r:id="rId3"/>
              </a:rPr>
              <a:t>Հասմիկ Թոփչյան</a:t>
            </a:r>
            <a:endParaRPr lang="hy-AM" dirty="0"/>
          </a:p>
          <a:p>
            <a:r>
              <a:rPr lang="hy-AM" dirty="0">
                <a:hlinkClick r:id="rId4"/>
              </a:rPr>
              <a:t>Լիլիթ Մադոյան</a:t>
            </a:r>
            <a:endParaRPr lang="hy-AM" dirty="0"/>
          </a:p>
          <a:p>
            <a:r>
              <a:rPr lang="hy-AM" dirty="0">
                <a:hlinkClick r:id="rId5"/>
              </a:rPr>
              <a:t>Ալլա Քոչարյան</a:t>
            </a:r>
            <a:endParaRPr lang="hy-AM" dirty="0"/>
          </a:p>
          <a:p>
            <a:r>
              <a:rPr lang="hy-AM" dirty="0"/>
              <a:t>Երանուհի Խլղաթյան</a:t>
            </a:r>
          </a:p>
          <a:p>
            <a:r>
              <a:rPr lang="hy-AM" dirty="0">
                <a:hlinkClick r:id="rId6"/>
              </a:rPr>
              <a:t>Տաթև Ալեքսանյան</a:t>
            </a:r>
            <a:endParaRPr lang="hy-AM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69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0114"/>
            <a:ext cx="10744200" cy="5806849"/>
          </a:xfrm>
        </p:spPr>
        <p:txBody>
          <a:bodyPr>
            <a:normAutofit lnSpcReduction="10000"/>
          </a:bodyPr>
          <a:lstStyle/>
          <a:p>
            <a:r>
              <a:rPr lang="hy-AM" dirty="0">
                <a:hlinkClick r:id="rId2"/>
              </a:rPr>
              <a:t>Ժաննա Հակոբյան</a:t>
            </a:r>
            <a:endParaRPr lang="hy-AM" dirty="0"/>
          </a:p>
          <a:p>
            <a:r>
              <a:rPr lang="hy-AM" dirty="0">
                <a:hlinkClick r:id="rId3"/>
              </a:rPr>
              <a:t>Ռինա Շագինյան</a:t>
            </a:r>
            <a:endParaRPr lang="hy-AM" dirty="0"/>
          </a:p>
          <a:p>
            <a:r>
              <a:rPr lang="hy-AM" dirty="0">
                <a:hlinkClick r:id="rId4"/>
              </a:rPr>
              <a:t>Սեդա Այվազյան</a:t>
            </a:r>
            <a:endParaRPr lang="hy-AM" dirty="0"/>
          </a:p>
          <a:p>
            <a:r>
              <a:rPr lang="hy-AM" dirty="0">
                <a:hlinkClick r:id="rId5"/>
              </a:rPr>
              <a:t>Անուշ Ասատրյան</a:t>
            </a:r>
            <a:endParaRPr lang="hy-AM" dirty="0"/>
          </a:p>
          <a:p>
            <a:r>
              <a:rPr lang="hy-AM" dirty="0">
                <a:hlinkClick r:id="rId6"/>
              </a:rPr>
              <a:t>Հասմիկ Ուզունյան</a:t>
            </a:r>
            <a:endParaRPr lang="hy-AM" dirty="0"/>
          </a:p>
          <a:p>
            <a:r>
              <a:rPr lang="hy-AM" dirty="0">
                <a:hlinkClick r:id="rId7"/>
              </a:rPr>
              <a:t>Սուսան Սահակյան</a:t>
            </a:r>
            <a:endParaRPr lang="hy-AM" dirty="0"/>
          </a:p>
          <a:p>
            <a:r>
              <a:rPr lang="hy-AM" dirty="0">
                <a:hlinkClick r:id="rId8"/>
              </a:rPr>
              <a:t>Գայանե Մխիթարյան</a:t>
            </a:r>
            <a:endParaRPr lang="hy-AM" dirty="0"/>
          </a:p>
          <a:p>
            <a:r>
              <a:rPr lang="hy-AM" dirty="0">
                <a:hlinkClick r:id="rId9"/>
              </a:rPr>
              <a:t>Հերմինե Անտոնյան</a:t>
            </a:r>
            <a:endParaRPr lang="hy-AM" dirty="0"/>
          </a:p>
          <a:p>
            <a:r>
              <a:rPr lang="hy-AM" dirty="0">
                <a:hlinkClick r:id="rId10"/>
              </a:rPr>
              <a:t>Լուսինե Ներսեսյան</a:t>
            </a:r>
            <a:endParaRPr lang="hy-AM" dirty="0"/>
          </a:p>
          <a:p>
            <a:r>
              <a:rPr lang="hy-AM" dirty="0">
                <a:hlinkClick r:id="rId11"/>
              </a:rPr>
              <a:t>Հասմիկ Բաբայան</a:t>
            </a:r>
            <a:endParaRPr lang="hy-AM" dirty="0"/>
          </a:p>
          <a:p>
            <a:r>
              <a:rPr lang="hy-AM" dirty="0">
                <a:hlinkClick r:id="rId12"/>
              </a:rPr>
              <a:t>Անի Հովհաննիսյան</a:t>
            </a:r>
            <a:endParaRPr lang="hy-AM" dirty="0"/>
          </a:p>
          <a:p>
            <a:r>
              <a:rPr lang="hy-AM" dirty="0">
                <a:hlinkClick r:id="rId13"/>
              </a:rPr>
              <a:t>Լիլիթ Շահբազյան</a:t>
            </a:r>
            <a:endParaRPr lang="hy-AM" dirty="0"/>
          </a:p>
          <a:p>
            <a:r>
              <a:rPr lang="hy-AM" dirty="0">
                <a:hlinkClick r:id="rId14"/>
              </a:rPr>
              <a:t>Լիլի Եղիազարյան</a:t>
            </a:r>
            <a:endParaRPr lang="hy-AM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5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Սովորող-սովորեցնող նախագիծն ամառային ճամբարում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Սովորող-սովորեցնող նախագիծը</a:t>
            </a:r>
            <a:endParaRPr lang="ru-RU" dirty="0" smtClean="0"/>
          </a:p>
          <a:p>
            <a:r>
              <a:rPr lang="hy-AM" b="1" dirty="0"/>
              <a:t>Մայիսի 31</a:t>
            </a:r>
            <a:endParaRPr lang="hy-AM" dirty="0"/>
          </a:p>
          <a:p>
            <a:r>
              <a:rPr lang="hy-AM" dirty="0"/>
              <a:t>Սովորող—սովորեցնող պարատներ. Արսեն Խաչատրյանի, Տիգրան Արամյան և Հարավային դպրոցի </a:t>
            </a:r>
            <a:r>
              <a:rPr lang="hy-AM" dirty="0" smtClean="0"/>
              <a:t>5-րդ</a:t>
            </a:r>
            <a:r>
              <a:rPr lang="ru-RU" dirty="0" smtClean="0"/>
              <a:t> </a:t>
            </a:r>
            <a:r>
              <a:rPr lang="hy-AM" dirty="0" smtClean="0"/>
              <a:t>դասարանի</a:t>
            </a:r>
            <a:r>
              <a:rPr lang="hy-AM" dirty="0"/>
              <a:t> սովորողներ:</a:t>
            </a:r>
          </a:p>
          <a:p>
            <a:r>
              <a:rPr lang="hy-AM" dirty="0" smtClean="0"/>
              <a:t>Սովորող-սովորեցնող </a:t>
            </a:r>
            <a:r>
              <a:rPr lang="hy-AM" dirty="0"/>
              <a:t>պարատներ. Վաչե Խաչատրյան, Սոնա Փափազյան (8-րդ դաս.) և Միջին դպրոց 6-րդ դասարանի սովորողներ:</a:t>
            </a:r>
          </a:p>
          <a:p>
            <a:r>
              <a:rPr lang="hy-AM" dirty="0" smtClean="0"/>
              <a:t>Ներկայացման </a:t>
            </a:r>
            <a:r>
              <a:rPr lang="hy-AM" dirty="0"/>
              <a:t>վայրը` Սեբաստիա  մարզադաշտային կանաչ հարթակ</a:t>
            </a:r>
          </a:p>
          <a:p>
            <a:r>
              <a:rPr lang="hy-AM" dirty="0"/>
              <a:t>Երաժշտության պատասխանատու` Կայ Խաչատրյան և սովորողներ</a:t>
            </a:r>
          </a:p>
          <a:p>
            <a:r>
              <a:rPr lang="hy-AM" dirty="0"/>
              <a:t>Հյուրասիրության համատեղ կազմակերպում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0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370114"/>
            <a:ext cx="10678886" cy="580684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Հ</a:t>
            </a:r>
            <a:r>
              <a:rPr lang="hy-AM" b="1" dirty="0" smtClean="0"/>
              <a:t>ունիսի </a:t>
            </a:r>
            <a:r>
              <a:rPr lang="hy-AM" b="1" dirty="0"/>
              <a:t>2</a:t>
            </a:r>
            <a:endParaRPr lang="hy-AM" dirty="0"/>
          </a:p>
          <a:p>
            <a:r>
              <a:rPr lang="hy-AM" dirty="0"/>
              <a:t>«Արևներ» երգչախումբ. Նանե Այնթաբյան, Ստելլա Սարգսյան և Արևելյան դպրոցի 5-րդ դասարանների սովորողներ</a:t>
            </a:r>
          </a:p>
          <a:p>
            <a:r>
              <a:rPr lang="hy-AM" dirty="0"/>
              <a:t>Վայրը` Մայր դպրոցի ակումբ</a:t>
            </a:r>
          </a:p>
          <a:p>
            <a:r>
              <a:rPr lang="hy-AM" dirty="0"/>
              <a:t>Ծնողների հետ հյուրասիրության համատեղ կազմակերպում</a:t>
            </a:r>
          </a:p>
          <a:p>
            <a:r>
              <a:rPr lang="hy-AM" b="1" i="1" dirty="0"/>
              <a:t>Երգացանկում</a:t>
            </a:r>
            <a:endParaRPr lang="hy-AM" dirty="0"/>
          </a:p>
          <a:p>
            <a:r>
              <a:rPr lang="hy-AM" dirty="0"/>
              <a:t>Կաքավիկ</a:t>
            </a:r>
          </a:p>
          <a:p>
            <a:r>
              <a:rPr lang="hy-AM" dirty="0"/>
              <a:t>Հոյ Նազան</a:t>
            </a:r>
          </a:p>
          <a:p>
            <a:r>
              <a:rPr lang="hy-AM" dirty="0"/>
              <a:t>Շողեր ջան</a:t>
            </a:r>
          </a:p>
          <a:p>
            <a:r>
              <a:rPr lang="hy-AM" dirty="0"/>
              <a:t>Երկինքն ամպել է</a:t>
            </a:r>
          </a:p>
          <a:p>
            <a:r>
              <a:rPr lang="hy-AM" dirty="0"/>
              <a:t>Սոնա յար</a:t>
            </a:r>
          </a:p>
          <a:p>
            <a:r>
              <a:rPr lang="hy-AM" dirty="0"/>
              <a:t>Ծառ ծաղկեցավ</a:t>
            </a:r>
          </a:p>
          <a:p>
            <a:r>
              <a:rPr lang="hy-AM" dirty="0"/>
              <a:t>Էսոր ուրբաթ է</a:t>
            </a:r>
          </a:p>
          <a:p>
            <a:r>
              <a:rPr lang="hy-AM" dirty="0"/>
              <a:t>Խնկի ծառին նման ես</a:t>
            </a:r>
          </a:p>
          <a:p>
            <a:r>
              <a:rPr lang="hy-AM" b="1" dirty="0"/>
              <a:t>Հունիսի 7</a:t>
            </a:r>
            <a:endParaRPr lang="hy-AM" dirty="0"/>
          </a:p>
          <a:p>
            <a:r>
              <a:rPr lang="hy-AM" dirty="0"/>
              <a:t>Տղաների երգչախումբ. Արեն Պողոսյան և 3,4,5-րդ դասարանի երգող տղաներ. Հարավային դպրոց</a:t>
            </a:r>
          </a:p>
          <a:p>
            <a:r>
              <a:rPr lang="hy-AM" dirty="0" smtClean="0"/>
              <a:t>Ներկայացման </a:t>
            </a:r>
            <a:r>
              <a:rPr lang="hy-AM" dirty="0"/>
              <a:t>վայրը` Հարավային դպրոց, բակային հարթակ</a:t>
            </a:r>
          </a:p>
          <a:p>
            <a:r>
              <a:rPr lang="hy-AM" dirty="0"/>
              <a:t>Հյուրասիրության համատեղ կազմակերպում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7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43" y="478971"/>
            <a:ext cx="10853057" cy="5697992"/>
          </a:xfrm>
        </p:spPr>
        <p:txBody>
          <a:bodyPr/>
          <a:lstStyle/>
          <a:p>
            <a:r>
              <a:rPr lang="hy-AM" b="1" dirty="0"/>
              <a:t>Հունիսի 8</a:t>
            </a:r>
            <a:endParaRPr lang="hy-AM" dirty="0"/>
          </a:p>
          <a:p>
            <a:r>
              <a:rPr lang="hy-AM" dirty="0"/>
              <a:t>Անգելինա Արզումանյան ևԱրևելյան դպրոցի չորրորդ դասարանի սովորողներ</a:t>
            </a:r>
          </a:p>
          <a:p>
            <a:r>
              <a:rPr lang="hy-AM" dirty="0"/>
              <a:t>Ներկայացում` «Հնաոճ սիրավեպ սիրային ոտանավորներով և այլևայլն բաներով»</a:t>
            </a:r>
          </a:p>
          <a:p>
            <a:r>
              <a:rPr lang="hy-AM" dirty="0" smtClean="0"/>
              <a:t>Ներկայացման </a:t>
            </a:r>
            <a:r>
              <a:rPr lang="hy-AM" dirty="0"/>
              <a:t>վայրը` Միջին դպրոցի տանիքային հարթակ</a:t>
            </a:r>
          </a:p>
          <a:p>
            <a:r>
              <a:rPr lang="hy-AM" dirty="0"/>
              <a:t>Համատեղ հյուրասիրության կազմակերպում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7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Ամառային ճամբար. 1</a:t>
            </a:r>
            <a:r>
              <a:rPr lang="en-US" dirty="0" smtClean="0"/>
              <a:t>+1 </a:t>
            </a:r>
            <a:r>
              <a:rPr lang="en-US" dirty="0" err="1" smtClean="0"/>
              <a:t>սկզբունքով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y-AM" dirty="0"/>
              <a:t>«Մխիթար Սեբաստացի» կրթահամալիրի Միջին դպրոցում հունիսի 20-ից մեկնարկում է ամառային ճամբարը` լողափնյա, ստեղծական, ստեղծագործական:</a:t>
            </a:r>
          </a:p>
          <a:p>
            <a:r>
              <a:rPr lang="hy-AM" dirty="0"/>
              <a:t>Ճամբարը կազմակերպվում է ինչպես հանրապետության դպրոցների 5-8-րդ դասարանների սովորողների, այնպես էլ օտարերկրյա սովորողների համար:</a:t>
            </a:r>
          </a:p>
          <a:p>
            <a:r>
              <a:rPr lang="hy-AM" dirty="0"/>
              <a:t>Ճամբարը պարտադիր է բոլոր այն (ոչ սեբաստացի) պատանիների համար, ովքեր նպատակ ունեն, ուզում են սովորել «Մխիթար Սեբաստացի» կրթահամալիրի Միջին դպրոցում:</a:t>
            </a:r>
          </a:p>
          <a:p>
            <a:r>
              <a:rPr lang="hy-AM" dirty="0"/>
              <a:t>Ճամբարի եռօրյա փաթեթն արժե 7000 դրամ, հնգօրյա փաթեթը`11.000: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2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174171"/>
            <a:ext cx="10657114" cy="6002792"/>
          </a:xfrm>
        </p:spPr>
        <p:txBody>
          <a:bodyPr>
            <a:normAutofit/>
          </a:bodyPr>
          <a:lstStyle/>
          <a:p>
            <a:r>
              <a:rPr lang="en-US" b="1" dirty="0" smtClean="0"/>
              <a:t>Ճ</a:t>
            </a:r>
            <a:r>
              <a:rPr lang="hy-AM" b="1" dirty="0" smtClean="0"/>
              <a:t>ամբարային </a:t>
            </a:r>
            <a:r>
              <a:rPr lang="hy-AM" b="1" dirty="0"/>
              <a:t>օրակարգի քաղաքային փուլի պարտադիր բաղադրիչներ</a:t>
            </a:r>
            <a:endParaRPr lang="hy-AM" dirty="0"/>
          </a:p>
          <a:p>
            <a:r>
              <a:rPr lang="hy-AM" dirty="0"/>
              <a:t>Երկանգամյա սնունդ</a:t>
            </a:r>
          </a:p>
          <a:p>
            <a:r>
              <a:rPr lang="hy-AM" dirty="0"/>
              <a:t>Նախագծային գործունեություն</a:t>
            </a:r>
          </a:p>
          <a:p>
            <a:r>
              <a:rPr lang="hy-AM" dirty="0"/>
              <a:t>Երգի, պարի ուսուցում</a:t>
            </a:r>
          </a:p>
          <a:p>
            <a:r>
              <a:rPr lang="hy-AM" dirty="0"/>
              <a:t>Լող</a:t>
            </a:r>
          </a:p>
          <a:p>
            <a:r>
              <a:rPr lang="hy-AM" dirty="0"/>
              <a:t>Կավագործություն</a:t>
            </a:r>
          </a:p>
          <a:p>
            <a:r>
              <a:rPr lang="hy-AM" dirty="0"/>
              <a:t>Ձիավարություն/ հեծանվասպորտ</a:t>
            </a:r>
          </a:p>
          <a:p>
            <a:r>
              <a:rPr lang="hy-AM" dirty="0"/>
              <a:t>Քաղաքային ճամփորդություն</a:t>
            </a:r>
          </a:p>
          <a:p>
            <a:r>
              <a:rPr lang="hy-AM" dirty="0"/>
              <a:t>Աշխատանք կոնկրետ նախագծերի շուրջ</a:t>
            </a:r>
          </a:p>
          <a:p>
            <a:r>
              <a:rPr lang="hy-AM" dirty="0"/>
              <a:t>Բնապահպանական, փորձագիտական բաղադրիչներ</a:t>
            </a:r>
          </a:p>
          <a:p>
            <a:r>
              <a:rPr lang="hy-AM" dirty="0"/>
              <a:t>Այց, ֆիլմի դիտում կրթահամալիրի աստղացուցարանում:</a:t>
            </a:r>
          </a:p>
          <a:p>
            <a:r>
              <a:rPr lang="hy-AM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3540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194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Ստեղծագործական հունիս</vt:lpstr>
      <vt:lpstr>Ամառային նախագծային ճամբար</vt:lpstr>
      <vt:lpstr>Դասավանդողների ներկայացրած ճամբարային նախագծերը</vt:lpstr>
      <vt:lpstr>PowerPoint Presentation</vt:lpstr>
      <vt:lpstr>Սովորող-սովորեցնող նախագիծն ամառային ճամբարում</vt:lpstr>
      <vt:lpstr>PowerPoint Presentation</vt:lpstr>
      <vt:lpstr>PowerPoint Presentation</vt:lpstr>
      <vt:lpstr>Ամառային ճամբար. 1+1 սկզբունքով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Ստեղծագործական հունիս</dc:title>
  <dc:creator>Margarit</dc:creator>
  <cp:lastModifiedBy>Margarit</cp:lastModifiedBy>
  <cp:revision>3</cp:revision>
  <dcterms:created xsi:type="dcterms:W3CDTF">2017-05-23T05:50:52Z</dcterms:created>
  <dcterms:modified xsi:type="dcterms:W3CDTF">2017-05-23T09:14:07Z</dcterms:modified>
</cp:coreProperties>
</file>