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78688" cy="2239889"/>
          </a:xfrm>
        </p:spPr>
        <p:txBody>
          <a:bodyPr/>
          <a:lstStyle/>
          <a:p>
            <a:r>
              <a:rPr lang="ru-RU" dirty="0" smtClean="0"/>
              <a:t>Что? Где Когда?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472608"/>
          </a:xfrm>
        </p:spPr>
        <p:txBody>
          <a:bodyPr/>
          <a:lstStyle/>
          <a:p>
            <a:r>
              <a:rPr lang="ru-RU" dirty="0" smtClean="0"/>
              <a:t>Вопрос 12 </a:t>
            </a:r>
          </a:p>
          <a:p>
            <a:pPr marL="0" indent="0">
              <a:buNone/>
            </a:pPr>
            <a:r>
              <a:rPr lang="ru-RU" sz="3600" b="1" dirty="0"/>
              <a:t> Администрации крупных городов различными способами борются с загрязнением атмосферы. Новый способ предложили в парижской мэрии. В дни, когда будет отмечен смог, мэрия намерена отменять плату за… За что?</a:t>
            </a:r>
          </a:p>
        </p:txBody>
      </p:sp>
    </p:spTree>
    <p:extLst>
      <p:ext uri="{BB962C8B-B14F-4D97-AF65-F5344CB8AC3E}">
        <p14:creationId xmlns:p14="http://schemas.microsoft.com/office/powerpoint/2010/main" val="2106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/>
              <a:t>Ответ</a:t>
            </a:r>
          </a:p>
          <a:p>
            <a:pPr marL="0" indent="0">
              <a:buNone/>
            </a:pPr>
            <a:r>
              <a:rPr lang="ru-RU" sz="3200" b="1" dirty="0"/>
              <a:t>За проезд в общественном транспорте.</a:t>
            </a:r>
          </a:p>
        </p:txBody>
      </p:sp>
    </p:spTree>
    <p:extLst>
      <p:ext uri="{BB962C8B-B14F-4D97-AF65-F5344CB8AC3E}">
        <p14:creationId xmlns:p14="http://schemas.microsoft.com/office/powerpoint/2010/main" val="13836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184576"/>
          </a:xfrm>
        </p:spPr>
        <p:txBody>
          <a:bodyPr/>
          <a:lstStyle/>
          <a:p>
            <a:r>
              <a:rPr lang="ru-RU" dirty="0" smtClean="0"/>
              <a:t>Вопрос 13</a:t>
            </a:r>
          </a:p>
          <a:p>
            <a:pPr marL="0" indent="0">
              <a:buNone/>
            </a:pPr>
            <a:r>
              <a:rPr lang="ru-RU" sz="3200" b="1" dirty="0"/>
              <a:t>23 октября 1940 года на свет появилось существо, названое </a:t>
            </a:r>
            <a:r>
              <a:rPr lang="ru-RU" sz="3200" b="1" dirty="0" err="1"/>
              <a:t>Эдсоном</a:t>
            </a:r>
            <a:r>
              <a:rPr lang="ru-RU" sz="3200" b="1" dirty="0"/>
              <a:t> </a:t>
            </a:r>
            <a:r>
              <a:rPr lang="ru-RU" sz="3200" b="1" dirty="0" err="1"/>
              <a:t>Арантесом</a:t>
            </a:r>
            <a:r>
              <a:rPr lang="ru-RU" sz="3200" b="1" dirty="0"/>
              <a:t> </a:t>
            </a:r>
            <a:r>
              <a:rPr lang="ru-RU" sz="3200" b="1" dirty="0" err="1"/>
              <a:t>ду</a:t>
            </a:r>
            <a:r>
              <a:rPr lang="ru-RU" sz="3200" b="1" dirty="0"/>
              <a:t> </a:t>
            </a:r>
            <a:r>
              <a:rPr lang="ru-RU" sz="3200" b="1" dirty="0" err="1"/>
              <a:t>Насименту</a:t>
            </a:r>
            <a:r>
              <a:rPr lang="ru-RU" sz="3200" b="1" dirty="0"/>
              <a:t>. Это существо, по официальным источникам, имеет более 1000 голов. А под каким именем знаем его мы?</a:t>
            </a:r>
          </a:p>
        </p:txBody>
      </p:sp>
    </p:spTree>
    <p:extLst>
      <p:ext uri="{BB962C8B-B14F-4D97-AF65-F5344CB8AC3E}">
        <p14:creationId xmlns:p14="http://schemas.microsoft.com/office/powerpoint/2010/main" val="40989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r>
              <a:rPr lang="ru-RU" dirty="0" smtClean="0"/>
              <a:t>Ответ</a:t>
            </a:r>
          </a:p>
          <a:p>
            <a:pPr marL="0" indent="0">
              <a:buNone/>
            </a:pPr>
            <a:r>
              <a:rPr lang="ru-RU" sz="3200" b="1" dirty="0" smtClean="0"/>
              <a:t>Пеле 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0688"/>
            <a:ext cx="4990107" cy="56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Вопрос 14</a:t>
            </a:r>
          </a:p>
          <a:p>
            <a:pPr marL="0" indent="0">
              <a:buNone/>
            </a:pPr>
            <a:r>
              <a:rPr lang="ru-RU" sz="3200" b="1" dirty="0"/>
              <a:t>На Пьера </a:t>
            </a:r>
            <a:r>
              <a:rPr lang="ru-RU" sz="3200" b="1" dirty="0" err="1"/>
              <a:t>Фошара</a:t>
            </a:r>
            <a:r>
              <a:rPr lang="ru-RU" sz="3200" b="1" dirty="0"/>
              <a:t>, раскрыв рот, смотрели Людовик Пятнадцатый, маркиза де Помпадур и даже Жан-Жак Руссо. Кем же он был?</a:t>
            </a:r>
            <a:endParaRPr lang="ru-RU" sz="3200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5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Ответ</a:t>
            </a:r>
          </a:p>
          <a:p>
            <a:pPr marL="0" indent="0">
              <a:buNone/>
            </a:pPr>
            <a:r>
              <a:rPr lang="ru-RU" sz="3200" b="1" dirty="0" smtClean="0"/>
              <a:t>Стоматологом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36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Вопрос 15</a:t>
            </a:r>
          </a:p>
          <a:p>
            <a:pPr marL="0" indent="0">
              <a:buNone/>
            </a:pPr>
            <a:r>
              <a:rPr lang="ru-RU" sz="3600" b="1" dirty="0"/>
              <a:t>Британские стоматологи утверждают, когда дети пьют газировку, то она попадает почти на все зубы, а при использовании ЭТОГО этот показатель уменьшается почти в 3 раза. Назовите ЭТО?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5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Ответ</a:t>
            </a:r>
          </a:p>
          <a:p>
            <a:pPr marL="0" indent="0">
              <a:buNone/>
            </a:pPr>
            <a:r>
              <a:rPr lang="ru-RU" sz="3200" b="1" dirty="0" smtClean="0"/>
              <a:t>Соломинка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552241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 smtClean="0"/>
              <a:t>Вопрос 16</a:t>
            </a:r>
          </a:p>
          <a:p>
            <a:pPr marL="0" indent="0">
              <a:buNone/>
            </a:pPr>
            <a:r>
              <a:rPr lang="ru-RU" sz="3600" b="1" dirty="0"/>
              <a:t>Когда во время </a:t>
            </a:r>
            <a:r>
              <a:rPr lang="en-US" sz="3600" b="1" dirty="0"/>
              <a:t>II</a:t>
            </a:r>
            <a:r>
              <a:rPr lang="ru-RU" sz="3600" b="1" dirty="0"/>
              <a:t> мировой войны королеве Великобритании предложили эвакуироваться в другую страну, она ответила: "Дети никуда не поедут без меня, я никуда не поеду без короля, а король...". Закончите фразу. </a:t>
            </a:r>
            <a:endParaRPr lang="ru-RU" sz="3600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8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/>
              <a:t>Ответ</a:t>
            </a:r>
          </a:p>
          <a:p>
            <a:pPr marL="0" indent="0">
              <a:buNone/>
            </a:pPr>
            <a:r>
              <a:rPr lang="ru-RU" sz="3600" b="1" dirty="0"/>
              <a:t>"... вообще никуда не поедет". </a:t>
            </a:r>
          </a:p>
        </p:txBody>
      </p:sp>
    </p:spTree>
    <p:extLst>
      <p:ext uri="{BB962C8B-B14F-4D97-AF65-F5344CB8AC3E}">
        <p14:creationId xmlns:p14="http://schemas.microsoft.com/office/powerpoint/2010/main" val="24449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Вопрос 8</a:t>
            </a:r>
          </a:p>
          <a:p>
            <a:pPr marL="0" indent="0">
              <a:buNone/>
            </a:pPr>
            <a:r>
              <a:rPr lang="ru-RU" sz="3200" b="1" dirty="0"/>
              <a:t>Избирательная кампания в Древнем Риме мало чем отличалась от современной. Например, на стене дома в Помпеях до сих пор красуется призывная надпись: «Голосуйте за Марка </a:t>
            </a:r>
            <a:r>
              <a:rPr lang="ru-RU" sz="3200" b="1" dirty="0" err="1"/>
              <a:t>Казеллия</a:t>
            </a:r>
            <a:r>
              <a:rPr lang="ru-RU" sz="3200" b="1" dirty="0"/>
              <a:t> </a:t>
            </a:r>
            <a:r>
              <a:rPr lang="ru-RU" sz="3200" b="1" dirty="0" err="1"/>
              <a:t>Марцелла</a:t>
            </a:r>
            <a:r>
              <a:rPr lang="ru-RU" sz="3200" b="1" dirty="0"/>
              <a:t>! Он будет хорошим управляющим и устроит великолепные…» Что же он обещал устроить?</a:t>
            </a:r>
            <a:endParaRPr lang="ru-RU" sz="3200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/>
              <a:t>Вопрос 17</a:t>
            </a:r>
          </a:p>
          <a:p>
            <a:pPr marL="0" indent="0">
              <a:buNone/>
            </a:pPr>
            <a:r>
              <a:rPr lang="ru-RU" sz="3200" b="1" dirty="0"/>
              <a:t>Назовите женщину, которая все свои новые коллекции показывала пятого числа.</a:t>
            </a:r>
          </a:p>
        </p:txBody>
      </p:sp>
    </p:spTree>
    <p:extLst>
      <p:ext uri="{BB962C8B-B14F-4D97-AF65-F5344CB8AC3E}">
        <p14:creationId xmlns:p14="http://schemas.microsoft.com/office/powerpoint/2010/main" val="22715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dirty="0" smtClean="0"/>
              <a:t>Ответ</a:t>
            </a:r>
          </a:p>
          <a:p>
            <a:pPr marL="0" indent="0">
              <a:buNone/>
            </a:pPr>
            <a:r>
              <a:rPr lang="ru-RU" sz="2800" b="1" dirty="0" smtClean="0"/>
              <a:t>Коко Шанель</a:t>
            </a:r>
          </a:p>
          <a:p>
            <a:pPr marL="0" indent="0">
              <a:buNone/>
            </a:pPr>
            <a:r>
              <a:rPr lang="ru-RU" sz="2800" b="1" dirty="0"/>
              <a:t>Она считала 5 своим любимым числом; вспомните, например, духи "Шанель № 5".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80" y="2132856"/>
            <a:ext cx="6228184" cy="41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Вопрос 18</a:t>
            </a:r>
          </a:p>
          <a:p>
            <a:pPr marL="0" indent="0">
              <a:buNone/>
            </a:pPr>
            <a:r>
              <a:rPr lang="ru-RU" sz="3000" b="1" dirty="0"/>
              <a:t>С легкой руки художников и режиссеров большой палец, поднятый вверх, стал жестом, дарующим жизнь гладиатору, а опущенный вниз – обрекающим на смерть. Эти жесты действительно использовались как сигналы в древнеримских гладиаторских боях, но означали совершенно иное</a:t>
            </a:r>
            <a:r>
              <a:rPr lang="ru-RU" sz="3000" b="1" dirty="0" smtClean="0"/>
              <a:t>.</a:t>
            </a:r>
            <a:r>
              <a:rPr lang="ru-RU" sz="3000" b="1" dirty="0"/>
              <a:t> Мы не спрашиваем, что на самом деле означали эти жесты, ответьте, что обозначал кулак с зажатым в нем большим пальцем?</a:t>
            </a:r>
          </a:p>
        </p:txBody>
      </p:sp>
    </p:spTree>
    <p:extLst>
      <p:ext uri="{BB962C8B-B14F-4D97-AF65-F5344CB8AC3E}">
        <p14:creationId xmlns:p14="http://schemas.microsoft.com/office/powerpoint/2010/main" val="41893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r>
              <a:rPr lang="ru-RU" dirty="0" smtClean="0"/>
              <a:t>Ответ</a:t>
            </a:r>
          </a:p>
          <a:p>
            <a:pPr marL="0" indent="0">
              <a:buNone/>
            </a:pPr>
            <a:r>
              <a:rPr lang="ru-RU" sz="2800" b="1" dirty="0"/>
              <a:t>Убрать мечи в ножны и драться голыми руками. Большой палец символизирует </a:t>
            </a:r>
            <a:r>
              <a:rPr lang="ru-RU" sz="2800" b="1" dirty="0" smtClean="0"/>
              <a:t>меч</a:t>
            </a:r>
          </a:p>
          <a:p>
            <a:pPr marL="0" indent="0">
              <a:buNone/>
            </a:pP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6876256" cy="45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Глава государства – это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Человек, совершивший подвиг – это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Титул древнеегипетских царей – это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Фигура в форме человеческого тела для примерки и показа платьев, костюмов  - это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Верблюды, идущие в пустыне друг за другом – это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6752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Русские говорят "голодный, как волк". Немцы говорят "голодный, как медведь". А кто, тоже иногда встречающийся в лесу, голодный в этом случае у англичан?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7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Охотник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572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карачаево-балкарском языке "бал" означает "мёд", а "туз" означает "соль". А что в этом языке означает слово "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балтуз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56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Сахар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59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Что, по мнению юмориста М. Генина нужно купить, если хочешь обнять весь мир?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Ответ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3600" b="1" dirty="0" smtClean="0"/>
              <a:t>Гладиаторские бои, игры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25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Глобус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18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Приведите русский аналог английской поговорки: "птицы с одинаковым оперением собираются вместе".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37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Рыбак рыбака видит издалека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63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pPr algn="l"/>
            <a:r>
              <a:rPr lang="ru-RU" sz="1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  </a:t>
            </a:r>
            <a:r>
              <a:rPr lang="ru-RU" sz="18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Перед вами фотография заката, использованная в рекламной кампании продукта. Стоматологи считают, что этот продукт очень вреден для зубной эмали. Назовите этот продукт.</a:t>
            </a:r>
            <a:endParaRPr lang="ru-RU" sz="1800" b="1" spc="-15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26" y="2133600"/>
            <a:ext cx="5932948" cy="3992563"/>
          </a:xfrm>
        </p:spPr>
      </p:pic>
    </p:spTree>
    <p:extLst>
      <p:ext uri="{BB962C8B-B14F-4D97-AF65-F5344CB8AC3E}">
        <p14:creationId xmlns:p14="http://schemas.microsoft.com/office/powerpoint/2010/main" val="3436246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596356"/>
            <a:ext cx="2476500" cy="2533650"/>
          </a:xfrm>
        </p:spPr>
      </p:pic>
    </p:spTree>
    <p:extLst>
      <p:ext uri="{BB962C8B-B14F-4D97-AF65-F5344CB8AC3E}">
        <p14:creationId xmlns:p14="http://schemas.microsoft.com/office/powerpoint/2010/main" val="3145816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этой картинке мы закрыли русское название популярной американской комедии. Напишите это название.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209"/>
            <a:ext cx="9144000" cy="33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16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3869"/>
            <a:ext cx="8229600" cy="2978624"/>
          </a:xfrm>
        </p:spPr>
      </p:pic>
    </p:spTree>
    <p:extLst>
      <p:ext uri="{BB962C8B-B14F-4D97-AF65-F5344CB8AC3E}">
        <p14:creationId xmlns:p14="http://schemas.microsoft.com/office/powerpoint/2010/main" val="1808003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Эскимосы считают, что он бывает жидким, легким, тяжелым, хрупким, блестящим, и еще насчитывают более двухсот видов его. О чем идет речь?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516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3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9011344" cy="188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Фотография предмета, назовите предмет и объясните рисунок.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08281"/>
            <a:ext cx="6768752" cy="44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8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dirty="0" smtClean="0"/>
              <a:t>Вопрос 9 </a:t>
            </a:r>
          </a:p>
          <a:p>
            <a:pPr marL="0" indent="0">
              <a:buNone/>
            </a:pPr>
            <a:r>
              <a:rPr lang="ru-RU" b="1" dirty="0"/>
              <a:t>Перед вами картины из "календарного" цикла художника Василия Ложкина. Назовите месяц, которому соответствует средняя картина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билет на Эйфелеву башню. Это обозначение той части, на которую может подняться посетитель.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51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Составьте наибольшее количество слов из букв слова 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ДОСТОПРИМЕЧАТЕЛЬНОСТЬ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88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бретонском языке «башня» —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tour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«огонь» —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Переведите на русский бретонское слово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tourtan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598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Маяк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46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Ответ</a:t>
            </a:r>
          </a:p>
          <a:p>
            <a:pPr marL="0" indent="0">
              <a:buNone/>
            </a:pPr>
            <a:r>
              <a:rPr lang="ru-RU" sz="3200" b="1" dirty="0" smtClean="0"/>
              <a:t>Февраль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12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smtClean="0"/>
              <a:t>Вопрос 10</a:t>
            </a:r>
          </a:p>
          <a:p>
            <a:pPr marL="0" indent="0">
              <a:buNone/>
            </a:pPr>
            <a:r>
              <a:rPr lang="ru-RU" b="1" dirty="0"/>
              <a:t>В 1938 году для уточнения отчетности на вооружение Нью-Йоркской полиции был принят револьвер, синхронизированный с неким устройством, которое мы от вас скрыли. Назовите это устройство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8" y="2420888"/>
            <a:ext cx="22288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04656"/>
          </a:xfrm>
        </p:spPr>
        <p:txBody>
          <a:bodyPr/>
          <a:lstStyle/>
          <a:p>
            <a:r>
              <a:rPr lang="ru-RU" dirty="0" smtClean="0"/>
              <a:t>Ответ</a:t>
            </a:r>
          </a:p>
          <a:p>
            <a:pPr marL="0" indent="0">
              <a:buNone/>
            </a:pPr>
            <a:r>
              <a:rPr lang="ru-RU" b="1" dirty="0"/>
              <a:t>Фотоаппарат</a:t>
            </a:r>
            <a:r>
              <a:rPr lang="ru-RU" b="1" dirty="0" smtClean="0"/>
              <a:t>.</a:t>
            </a:r>
            <a:r>
              <a:rPr lang="ru-RU" b="1" dirty="0"/>
              <a:t>  </a:t>
            </a:r>
            <a:r>
              <a:rPr lang="ru-RU" b="1" dirty="0" smtClean="0"/>
              <a:t>Назначение </a:t>
            </a:r>
            <a:r>
              <a:rPr lang="ru-RU" b="1" dirty="0"/>
              <a:t>было точно такое же, как и в наше время, — фиксировать, при каких обстоятельствах был произведен выстрел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88840"/>
            <a:ext cx="3384376" cy="43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/>
              <a:t>Вопрос 11</a:t>
            </a:r>
          </a:p>
          <a:p>
            <a:pPr marL="0" indent="0">
              <a:buNone/>
            </a:pPr>
            <a:r>
              <a:rPr lang="ru-RU" sz="3600" b="1" dirty="0"/>
              <a:t>Какое правило неукоснительно соблюдается в отношении алмазов, масса которых больше 50 каратов?</a:t>
            </a:r>
          </a:p>
        </p:txBody>
      </p:sp>
    </p:spTree>
    <p:extLst>
      <p:ext uri="{BB962C8B-B14F-4D97-AF65-F5344CB8AC3E}">
        <p14:creationId xmlns:p14="http://schemas.microsoft.com/office/powerpoint/2010/main" val="37977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Ответ</a:t>
            </a:r>
          </a:p>
          <a:p>
            <a:pPr marL="0" indent="0">
              <a:buNone/>
            </a:pPr>
            <a:r>
              <a:rPr lang="ru-RU" sz="3200" b="1" dirty="0" smtClean="0"/>
              <a:t>Им дают имена</a:t>
            </a:r>
          </a:p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509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195</TotalTime>
  <Words>653</Words>
  <Application>Microsoft Office PowerPoint</Application>
  <PresentationFormat>Экран (4:3)</PresentationFormat>
  <Paragraphs>70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Исполнительная</vt:lpstr>
      <vt:lpstr>Что? Где Когда?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Блиц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 Перед вами фотография заката, использованная в рекламной кампании продукта. Стоматологи считают, что этот продукт очень вреден для зубной эмали. Назовите этот продукт.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Где Когда? </dc:title>
  <dc:creator>Admin</dc:creator>
  <cp:lastModifiedBy>Admin</cp:lastModifiedBy>
  <cp:revision>39</cp:revision>
  <dcterms:created xsi:type="dcterms:W3CDTF">2016-12-04T15:31:58Z</dcterms:created>
  <dcterms:modified xsi:type="dcterms:W3CDTF">2017-05-11T20:10:26Z</dcterms:modified>
</cp:coreProperties>
</file>