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384_1909701992598175_501139153132659648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3857620" cy="2575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ru-RU" b="1" dirty="0" smtClean="0"/>
              <a:t>домашний альбом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86322"/>
            <a:ext cx="442915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моя</a:t>
            </a:r>
            <a:r>
              <a:rPr lang="en-US" dirty="0" smtClean="0"/>
              <a:t> </a:t>
            </a:r>
            <a:r>
              <a:rPr lang="en-US" dirty="0" err="1" smtClean="0"/>
              <a:t>семья.Дома</a:t>
            </a:r>
            <a:r>
              <a:rPr lang="en-US" dirty="0" smtClean="0"/>
              <a:t> </a:t>
            </a:r>
            <a:r>
              <a:rPr lang="en-US" dirty="0" err="1" smtClean="0"/>
              <a:t>мне</a:t>
            </a:r>
            <a:r>
              <a:rPr lang="en-US" dirty="0" smtClean="0"/>
              <a:t> </a:t>
            </a:r>
            <a:r>
              <a:rPr lang="en-US" dirty="0" err="1" smtClean="0"/>
              <a:t>нравиться</a:t>
            </a:r>
            <a:r>
              <a:rPr lang="en-US" dirty="0" smtClean="0"/>
              <a:t> </a:t>
            </a:r>
            <a:r>
              <a:rPr lang="en-US" dirty="0" err="1" smtClean="0"/>
              <a:t>сделать</a:t>
            </a:r>
            <a:r>
              <a:rPr lang="en-US" dirty="0" smtClean="0"/>
              <a:t> </a:t>
            </a:r>
            <a:r>
              <a:rPr lang="en-US" dirty="0" err="1" smtClean="0"/>
              <a:t>домашные</a:t>
            </a:r>
            <a:r>
              <a:rPr lang="en-US" dirty="0" smtClean="0"/>
              <a:t> </a:t>
            </a:r>
            <a:r>
              <a:rPr lang="en-US" dirty="0" err="1" smtClean="0"/>
              <a:t>дела</a:t>
            </a:r>
            <a:r>
              <a:rPr lang="en-US" dirty="0" smtClean="0"/>
              <a:t> и </a:t>
            </a:r>
            <a:r>
              <a:rPr lang="en-US" dirty="0" err="1" smtClean="0"/>
              <a:t>помо</a:t>
            </a:r>
            <a:r>
              <a:rPr lang="ru-RU" dirty="0" smtClean="0"/>
              <a:t>гат</a:t>
            </a:r>
            <a:r>
              <a:rPr lang="en-US" dirty="0" smtClean="0"/>
              <a:t>ь </a:t>
            </a:r>
            <a:r>
              <a:rPr lang="en-US" dirty="0" err="1" smtClean="0"/>
              <a:t>бабушке</a:t>
            </a:r>
            <a:endParaRPr lang="ru-RU" dirty="0"/>
          </a:p>
        </p:txBody>
      </p:sp>
      <p:pic>
        <p:nvPicPr>
          <p:cNvPr id="5" name="Рисунок 4" descr="16179477_1909702439264797_2734600825750487610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3857620" cy="2575323"/>
          </a:xfrm>
          <a:prstGeom prst="rect">
            <a:avLst/>
          </a:prstGeom>
        </p:spPr>
      </p:pic>
      <p:pic>
        <p:nvPicPr>
          <p:cNvPr id="7" name="Рисунок 6" descr="imag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643050"/>
            <a:ext cx="37147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929066"/>
            <a:ext cx="3714744" cy="2786058"/>
          </a:xfrm>
          <a:prstGeom prst="rect">
            <a:avLst/>
          </a:prstGeom>
        </p:spPr>
      </p:pic>
      <p:pic>
        <p:nvPicPr>
          <p:cNvPr id="3" name="Рисунок 2" descr="image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2571768" cy="3429023"/>
          </a:xfrm>
          <a:prstGeom prst="rect">
            <a:avLst/>
          </a:prstGeom>
        </p:spPr>
      </p:pic>
      <p:pic>
        <p:nvPicPr>
          <p:cNvPr id="4" name="Рисунок 3" descr="image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2643188" cy="3524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678" y="78579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Зимой</a:t>
            </a:r>
            <a:r>
              <a:rPr lang="en-US" dirty="0" smtClean="0"/>
              <a:t> я и </a:t>
            </a:r>
            <a:r>
              <a:rPr lang="en-US" dirty="0" err="1" smtClean="0"/>
              <a:t>моя</a:t>
            </a:r>
            <a:r>
              <a:rPr lang="en-US" dirty="0" smtClean="0"/>
              <a:t> </a:t>
            </a:r>
            <a:r>
              <a:rPr lang="en-US" dirty="0" err="1" smtClean="0"/>
              <a:t>сестра</a:t>
            </a:r>
            <a:r>
              <a:rPr lang="en-US" dirty="0" smtClean="0"/>
              <a:t> </a:t>
            </a:r>
            <a:r>
              <a:rPr lang="en-US" dirty="0" err="1" smtClean="0"/>
              <a:t>готовим</a:t>
            </a:r>
            <a:r>
              <a:rPr lang="en-US" dirty="0" smtClean="0"/>
              <a:t> </a:t>
            </a:r>
            <a:r>
              <a:rPr lang="en-US" dirty="0" err="1" smtClean="0"/>
              <a:t>разные</a:t>
            </a:r>
            <a:r>
              <a:rPr lang="en-US" dirty="0" smtClean="0"/>
              <a:t> </a:t>
            </a:r>
            <a:r>
              <a:rPr lang="en-US" dirty="0" err="1" smtClean="0"/>
              <a:t>фигуры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снега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2643206" cy="3524275"/>
          </a:xfrm>
          <a:prstGeom prst="rect">
            <a:avLst/>
          </a:prstGeom>
        </p:spPr>
      </p:pic>
      <p:pic>
        <p:nvPicPr>
          <p:cNvPr id="3" name="Рисунок 2" descr="image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500306"/>
            <a:ext cx="2643206" cy="3524275"/>
          </a:xfrm>
          <a:prstGeom prst="rect">
            <a:avLst/>
          </a:prstGeom>
        </p:spPr>
      </p:pic>
      <p:pic>
        <p:nvPicPr>
          <p:cNvPr id="4" name="Рисунок 3" descr="image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428868"/>
            <a:ext cx="2571750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Осенная</a:t>
            </a:r>
            <a:r>
              <a:rPr lang="en-US" dirty="0" smtClean="0"/>
              <a:t> </a:t>
            </a:r>
            <a:r>
              <a:rPr lang="en-US" dirty="0" err="1" smtClean="0"/>
              <a:t>погода.Люблю</a:t>
            </a:r>
            <a:r>
              <a:rPr lang="en-US" dirty="0" smtClean="0"/>
              <a:t> </a:t>
            </a:r>
            <a:r>
              <a:rPr lang="en-US" dirty="0" err="1" smtClean="0"/>
              <a:t>гулять</a:t>
            </a:r>
            <a:r>
              <a:rPr lang="en-US" dirty="0" smtClean="0"/>
              <a:t> в </a:t>
            </a:r>
            <a:r>
              <a:rPr lang="en-US" dirty="0" err="1" smtClean="0"/>
              <a:t>саду</a:t>
            </a:r>
            <a:r>
              <a:rPr lang="en-US" dirty="0" smtClean="0"/>
              <a:t> </a:t>
            </a:r>
            <a:r>
              <a:rPr lang="en-US" dirty="0" err="1" smtClean="0"/>
              <a:t>над</a:t>
            </a:r>
            <a:r>
              <a:rPr lang="en-US" dirty="0" smtClean="0"/>
              <a:t> </a:t>
            </a:r>
            <a:r>
              <a:rPr lang="en-US" dirty="0" err="1" smtClean="0"/>
              <a:t>сухими</a:t>
            </a:r>
            <a:r>
              <a:rPr lang="en-US" dirty="0" smtClean="0"/>
              <a:t> </a:t>
            </a:r>
            <a:r>
              <a:rPr lang="en-US" dirty="0" err="1" smtClean="0"/>
              <a:t>листьями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12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071678"/>
            <a:ext cx="2232422" cy="2976562"/>
          </a:xfrm>
          <a:prstGeom prst="rect">
            <a:avLst/>
          </a:prstGeom>
        </p:spPr>
      </p:pic>
      <p:pic>
        <p:nvPicPr>
          <p:cNvPr id="5" name="Рисунок 4" descr="image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71942"/>
            <a:ext cx="3357586" cy="2518190"/>
          </a:xfrm>
          <a:prstGeom prst="rect">
            <a:avLst/>
          </a:prstGeom>
        </p:spPr>
      </p:pic>
      <p:pic>
        <p:nvPicPr>
          <p:cNvPr id="6" name="Рисунок 5" descr="Фото12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803638"/>
            <a:ext cx="3286148" cy="2464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1934" y="2967335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Летом</a:t>
            </a:r>
            <a:r>
              <a:rPr lang="en-US" dirty="0" smtClean="0"/>
              <a:t> </a:t>
            </a:r>
            <a:r>
              <a:rPr lang="en-US" dirty="0" err="1" smtClean="0"/>
              <a:t>мы</a:t>
            </a:r>
            <a:r>
              <a:rPr lang="en-US" dirty="0" smtClean="0"/>
              <a:t> </a:t>
            </a:r>
            <a:r>
              <a:rPr lang="en-US" dirty="0" err="1" smtClean="0"/>
              <a:t>всегда</a:t>
            </a:r>
            <a:r>
              <a:rPr lang="en-US" dirty="0" smtClean="0"/>
              <a:t> </a:t>
            </a:r>
            <a:r>
              <a:rPr lang="en-US" dirty="0" err="1" smtClean="0"/>
              <a:t>проводим</a:t>
            </a:r>
            <a:r>
              <a:rPr lang="en-US" dirty="0" smtClean="0"/>
              <a:t> </a:t>
            </a:r>
            <a:r>
              <a:rPr lang="en-US" dirty="0" err="1" smtClean="0"/>
              <a:t>наши</a:t>
            </a:r>
            <a:r>
              <a:rPr lang="en-US" dirty="0" smtClean="0"/>
              <a:t> </a:t>
            </a:r>
            <a:r>
              <a:rPr lang="en-US" dirty="0" err="1" smtClean="0"/>
              <a:t>каникулы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откр</a:t>
            </a:r>
            <a:r>
              <a:rPr lang="ru-RU" dirty="0" smtClean="0"/>
              <a:t>ы</a:t>
            </a:r>
            <a:r>
              <a:rPr lang="en-US" dirty="0" err="1" smtClean="0"/>
              <a:t>том</a:t>
            </a:r>
            <a:r>
              <a:rPr lang="en-US" dirty="0" smtClean="0"/>
              <a:t> </a:t>
            </a:r>
            <a:r>
              <a:rPr lang="en-US" dirty="0" err="1" smtClean="0"/>
              <a:t>воздухе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природе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8690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А </a:t>
            </a:r>
            <a:r>
              <a:rPr lang="en-US" sz="3200" dirty="0" err="1" smtClean="0"/>
              <a:t>это</a:t>
            </a:r>
            <a:r>
              <a:rPr lang="en-US" sz="3200" dirty="0" smtClean="0"/>
              <a:t> </a:t>
            </a:r>
            <a:r>
              <a:rPr lang="en-US" sz="3200" dirty="0" err="1" smtClean="0"/>
              <a:t>кре</a:t>
            </a:r>
            <a:r>
              <a:rPr lang="ru-RU" sz="3200" dirty="0" smtClean="0"/>
              <a:t>щ</a:t>
            </a:r>
            <a:r>
              <a:rPr lang="en-US" sz="3200" dirty="0" err="1" smtClean="0"/>
              <a:t>ение</a:t>
            </a:r>
            <a:r>
              <a:rPr lang="en-US" sz="3200" dirty="0" smtClean="0"/>
              <a:t> </a:t>
            </a:r>
            <a:r>
              <a:rPr lang="en-US" sz="3200" dirty="0" err="1" smtClean="0"/>
              <a:t>моей</a:t>
            </a:r>
            <a:r>
              <a:rPr lang="en-US" sz="3200" dirty="0" smtClean="0"/>
              <a:t> </a:t>
            </a:r>
            <a:r>
              <a:rPr lang="en-US" sz="3200" dirty="0" err="1" smtClean="0"/>
              <a:t>сестры</a:t>
            </a:r>
            <a:r>
              <a:rPr lang="en-US" sz="3200" dirty="0" smtClean="0"/>
              <a:t> и </a:t>
            </a:r>
            <a:r>
              <a:rPr lang="en-US" sz="3200" dirty="0" err="1" smtClean="0"/>
              <a:t>мое.Мы</a:t>
            </a:r>
            <a:r>
              <a:rPr lang="en-US" sz="3200" dirty="0" smtClean="0"/>
              <a:t> в </a:t>
            </a:r>
            <a:r>
              <a:rPr lang="en-US" sz="3200" dirty="0" err="1" smtClean="0"/>
              <a:t>церкв</a:t>
            </a:r>
            <a:r>
              <a:rPr lang="ru-RU" sz="3200" smtClean="0"/>
              <a:t>и</a:t>
            </a:r>
            <a:r>
              <a:rPr lang="en-US" sz="3200" smtClean="0"/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</Words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домашний альбом </vt:lpstr>
      <vt:lpstr>Slide 2</vt:lpstr>
      <vt:lpstr>Slide 3</vt:lpstr>
      <vt:lpstr>Slide 4</vt:lpstr>
      <vt:lpstr>А это крещение моей сестры и мое.Мы в церкви.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альбом </dc:title>
  <dc:creator>User</dc:creator>
  <cp:lastModifiedBy>Admin</cp:lastModifiedBy>
  <cp:revision>5</cp:revision>
  <dcterms:created xsi:type="dcterms:W3CDTF">2017-01-22T15:50:29Z</dcterms:created>
  <dcterms:modified xsi:type="dcterms:W3CDTF">2017-01-27T17:14:26Z</dcterms:modified>
</cp:coreProperties>
</file>