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71B366-5EF2-4358-8FC5-33ACED870EE5}" type="datetimeFigureOut">
              <a:rPr lang="ru-RU" smtClean="0"/>
              <a:t>19.12.2016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1C13D3A-C3F9-4BA7-9462-CE0166632A6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Капсула Времени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Гор Аракелян 7-3класс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Капсула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эту капсулу времени я положу письмо и один чертеж. Я бы закопал это капсулы у нас </a:t>
            </a:r>
            <a:r>
              <a:rPr lang="ru-RU" dirty="0" smtClean="0"/>
              <a:t>во </a:t>
            </a:r>
            <a:r>
              <a:rPr lang="ru-RU" dirty="0" smtClean="0"/>
              <a:t>дворе под одним большим деревом. </a:t>
            </a:r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В письме я напишу несколько вопросов. И напишу, что нужно срочно построить космический корабль, по имени </a:t>
            </a:r>
            <a:r>
              <a:rPr lang="en-US" dirty="0" smtClean="0"/>
              <a:t>Ark (</a:t>
            </a:r>
            <a:r>
              <a:rPr lang="ru-RU" dirty="0" smtClean="0"/>
              <a:t>по-русски </a:t>
            </a:r>
            <a:r>
              <a:rPr lang="ru-RU" dirty="0" smtClean="0"/>
              <a:t>Ковчег</a:t>
            </a:r>
            <a:r>
              <a:rPr lang="en-US" dirty="0" smtClean="0"/>
              <a:t>)</a:t>
            </a:r>
            <a:r>
              <a:rPr lang="ru-RU" dirty="0" smtClean="0"/>
              <a:t>. И что этот чертеж в </a:t>
            </a:r>
            <a:r>
              <a:rPr lang="ru-RU" dirty="0" smtClean="0"/>
              <a:t>капсуле -  </a:t>
            </a:r>
            <a:r>
              <a:rPr lang="ru-RU" dirty="0" smtClean="0"/>
              <a:t>это чертеж Ковчега.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Капсула Времени моей Дедушки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Когда мне было 6 или 7 лет, я нашел в шкафу капсулу времен </a:t>
            </a:r>
            <a:r>
              <a:rPr lang="ru-RU" dirty="0" smtClean="0"/>
              <a:t>моего </a:t>
            </a:r>
            <a:r>
              <a:rPr lang="ru-RU" dirty="0" smtClean="0"/>
              <a:t>дедушки. Там было несколько </a:t>
            </a:r>
            <a:r>
              <a:rPr lang="ru-RU" dirty="0" smtClean="0"/>
              <a:t>вещей</a:t>
            </a:r>
            <a:r>
              <a:rPr lang="ru-RU" dirty="0" smtClean="0"/>
              <a:t>. Как я помню, там был пенал с </a:t>
            </a:r>
            <a:r>
              <a:rPr lang="ru-RU" dirty="0" smtClean="0"/>
              <a:t>Чебурашкой </a:t>
            </a:r>
            <a:r>
              <a:rPr lang="ru-RU" dirty="0" smtClean="0"/>
              <a:t>и крокодилом </a:t>
            </a:r>
            <a:r>
              <a:rPr lang="ru-RU" dirty="0"/>
              <a:t>Г</a:t>
            </a:r>
            <a:r>
              <a:rPr lang="ru-RU" dirty="0" smtClean="0"/>
              <a:t>еной</a:t>
            </a:r>
            <a:r>
              <a:rPr lang="ru-RU" dirty="0" smtClean="0"/>
              <a:t>. И в этом пенале были старые ручки. И </a:t>
            </a:r>
            <a:r>
              <a:rPr lang="ru-RU" dirty="0" smtClean="0"/>
              <a:t>еще </a:t>
            </a:r>
            <a:r>
              <a:rPr lang="ru-RU" dirty="0" smtClean="0"/>
              <a:t>в капсуле было две игрушки. Первое </a:t>
            </a:r>
            <a:r>
              <a:rPr lang="ru-RU" dirty="0" smtClean="0"/>
              <a:t>- это </a:t>
            </a:r>
            <a:r>
              <a:rPr lang="ru-RU" dirty="0" smtClean="0"/>
              <a:t>маленькая модель </a:t>
            </a:r>
            <a:r>
              <a:rPr lang="ru-RU" dirty="0" smtClean="0"/>
              <a:t>машины, </a:t>
            </a:r>
            <a:r>
              <a:rPr lang="ru-RU" dirty="0" smtClean="0"/>
              <a:t>а второе </a:t>
            </a:r>
            <a:r>
              <a:rPr lang="ru-RU" dirty="0" smtClean="0"/>
              <a:t>- это </a:t>
            </a:r>
            <a:r>
              <a:rPr lang="ru-RU" dirty="0" smtClean="0"/>
              <a:t>шкатулка в ключом. Если этот ключ </a:t>
            </a:r>
            <a:r>
              <a:rPr lang="ru-RU" dirty="0" smtClean="0"/>
              <a:t>вставить </a:t>
            </a:r>
            <a:r>
              <a:rPr lang="ru-RU" dirty="0" smtClean="0"/>
              <a:t>в шкатулку и крутить, то </a:t>
            </a:r>
            <a:r>
              <a:rPr lang="ru-RU" dirty="0" smtClean="0"/>
              <a:t>начинала играть </a:t>
            </a:r>
            <a:r>
              <a:rPr lang="ru-RU" dirty="0" smtClean="0"/>
              <a:t>музыка. Но эту капсулу времени я не могу найти уже 5 лет.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</TotalTime>
  <Words>164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Капсула Времени</vt:lpstr>
      <vt:lpstr>Капсула Времени</vt:lpstr>
      <vt:lpstr>Капсула Времени моей Дедушки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Капсула Времени</dc:title>
  <dc:creator>Artak</dc:creator>
  <cp:lastModifiedBy>Admin</cp:lastModifiedBy>
  <cp:revision>4</cp:revision>
  <dcterms:created xsi:type="dcterms:W3CDTF">2016-12-18T15:16:11Z</dcterms:created>
  <dcterms:modified xsi:type="dcterms:W3CDTF">2016-12-19T10:32:26Z</dcterms:modified>
</cp:coreProperties>
</file>