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3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57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2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3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0262-CC5D-498D-9A13-C2011F3088B9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DDCB2C-1DD4-45C7-87A2-7C1E4149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1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5827"/>
            <a:ext cx="8596668" cy="13208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</a:t>
            </a:r>
            <a:r>
              <a:rPr lang="en-US" sz="6000" dirty="0" err="1" smtClean="0"/>
              <a:t>сень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8720"/>
            <a:ext cx="6801639" cy="1924334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</a:t>
            </a:r>
            <a:r>
              <a:rPr lang="ru-RU" sz="2000" dirty="0" smtClean="0">
                <a:solidFill>
                  <a:srgbClr val="FFFF00"/>
                </a:solidFill>
              </a:rPr>
              <a:t>О</a:t>
            </a:r>
            <a:r>
              <a:rPr lang="en-US" sz="2000" dirty="0" err="1" smtClean="0">
                <a:solidFill>
                  <a:srgbClr val="FFFF00"/>
                </a:solidFill>
              </a:rPr>
              <a:t>сен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самая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яркая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пора</a:t>
            </a:r>
            <a:r>
              <a:rPr lang="en-US" sz="2000" dirty="0" smtClean="0">
                <a:solidFill>
                  <a:srgbClr val="FFFF00"/>
                </a:solidFill>
              </a:rPr>
              <a:t> о </a:t>
            </a:r>
            <a:r>
              <a:rPr lang="en-US" sz="2000" dirty="0" err="1" smtClean="0">
                <a:solidFill>
                  <a:srgbClr val="FFFF00"/>
                </a:solidFill>
              </a:rPr>
              <a:t>которой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воспевали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поеты</a:t>
            </a:r>
            <a:r>
              <a:rPr lang="en-US" sz="2000" dirty="0" smtClean="0">
                <a:solidFill>
                  <a:srgbClr val="FFFF00"/>
                </a:solidFill>
              </a:rPr>
              <a:t>,           </a:t>
            </a:r>
            <a:r>
              <a:rPr lang="en-US" sz="2000" dirty="0" err="1" smtClean="0">
                <a:solidFill>
                  <a:srgbClr val="FFFF00"/>
                </a:solidFill>
              </a:rPr>
              <a:t>писали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прозанки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осинню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природу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которой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отображали</a:t>
            </a:r>
            <a:r>
              <a:rPr lang="en-US" sz="2000" dirty="0" smtClean="0">
                <a:solidFill>
                  <a:srgbClr val="FFFF00"/>
                </a:solidFill>
              </a:rPr>
              <a:t>  в </a:t>
            </a:r>
            <a:r>
              <a:rPr lang="en-US" sz="2000" dirty="0" err="1" smtClean="0">
                <a:solidFill>
                  <a:srgbClr val="FFFF00"/>
                </a:solidFill>
              </a:rPr>
              <a:t>живописи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художники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smtClean="0">
                <a:solidFill>
                  <a:srgbClr val="FFFF00"/>
                </a:solidFill>
              </a:rPr>
              <a:t>К</a:t>
            </a:r>
            <a:r>
              <a:rPr lang="en-US" sz="2000" dirty="0" err="1" smtClean="0">
                <a:solidFill>
                  <a:srgbClr val="FFFF00"/>
                </a:solidFill>
              </a:rPr>
              <a:t>расота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осенней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природы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ето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романтика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настроения</a:t>
            </a:r>
            <a:r>
              <a:rPr lang="en-US" sz="2000" dirty="0" smtClean="0">
                <a:solidFill>
                  <a:srgbClr val="FFFF00"/>
                </a:solidFill>
              </a:rPr>
              <a:t> и 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334" y="2590800"/>
            <a:ext cx="6242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0" i="0" dirty="0" smtClean="0">
                <a:solidFill>
                  <a:srgbClr val="FFFF00"/>
                </a:solidFill>
                <a:effectLst/>
                <a:latin typeface="Lato"/>
              </a:rPr>
              <a:t>с легкой грустинкой размышления в сочинении на тему осень.</a:t>
            </a:r>
          </a:p>
          <a:p>
            <a:pPr algn="just" fontAlgn="base"/>
            <a:r>
              <a:rPr lang="ru-RU" sz="2000" b="0" i="0" dirty="0" smtClean="0">
                <a:solidFill>
                  <a:srgbClr val="FFFF00"/>
                </a:solidFill>
                <a:effectLst/>
                <a:latin typeface="Lato"/>
              </a:rPr>
              <a:t>Особенным контрастом для ярких эмоциональных переживаний в сочинении про осень наступает в природе период золотой осени, когда особенно хочется подчеркнуть </a:t>
            </a:r>
            <a:r>
              <a:rPr lang="en-US" sz="2000" b="0" i="0" dirty="0" smtClean="0">
                <a:solidFill>
                  <a:srgbClr val="FFFF00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FFFF00"/>
                </a:solidFill>
                <a:effectLst/>
                <a:latin typeface="Lato"/>
              </a:rPr>
              <a:t>утонченность</a:t>
            </a:r>
            <a:r>
              <a:rPr lang="en-US" sz="2000" b="0" i="0" dirty="0" smtClean="0">
                <a:solidFill>
                  <a:srgbClr val="FFFF00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FFFF00"/>
                </a:solidFill>
                <a:effectLst/>
                <a:latin typeface="Lato"/>
              </a:rPr>
              <a:t>пейзаьа</a:t>
            </a:r>
            <a:r>
              <a:rPr lang="en-US" sz="2000" b="0" i="0" dirty="0" smtClean="0">
                <a:solidFill>
                  <a:srgbClr val="FFFF00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FFFF00"/>
                </a:solidFill>
                <a:effectLst/>
                <a:latin typeface="Lato"/>
              </a:rPr>
              <a:t>осени</a:t>
            </a:r>
            <a:endParaRPr lang="ru-RU" sz="2000" b="0" i="0" dirty="0">
              <a:solidFill>
                <a:srgbClr val="FFFF00"/>
              </a:solidFill>
              <a:effectLst/>
              <a:latin typeface="La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334" y="452979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555555"/>
                </a:solidFill>
                <a:effectLst/>
                <a:latin typeface="Lato"/>
              </a:rPr>
              <a:t> </a:t>
            </a:r>
            <a:r>
              <a:rPr lang="ru-RU" sz="2000" b="0" i="0" dirty="0" smtClean="0">
                <a:solidFill>
                  <a:srgbClr val="FFFF00"/>
                </a:solidFill>
                <a:effectLst/>
                <a:latin typeface="Lato"/>
              </a:rPr>
              <a:t>в сочинении или в кратком рассказе. Шум осеннего леса, листопад, прогулки в последних теплых днях бабьего лета, грустное настроение и ожидание первого снега и холодов, все это неисчерпаемый материал для сочинения на тему осень.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6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00739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9" y="0"/>
            <a:ext cx="6291262" cy="372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8" y="3724273"/>
            <a:ext cx="6291262" cy="3133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274"/>
            <a:ext cx="590073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7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93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-1"/>
            <a:ext cx="61626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199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66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Lato</vt:lpstr>
      <vt:lpstr>Trebuchet MS</vt:lpstr>
      <vt:lpstr>Wingdings 3</vt:lpstr>
      <vt:lpstr>Facet</vt:lpstr>
      <vt:lpstr>Осень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</dc:title>
  <dc:creator>User</dc:creator>
  <cp:lastModifiedBy>User</cp:lastModifiedBy>
  <cp:revision>10</cp:revision>
  <dcterms:created xsi:type="dcterms:W3CDTF">2016-10-02T06:18:32Z</dcterms:created>
  <dcterms:modified xsi:type="dcterms:W3CDTF">2016-10-15T07:52:09Z</dcterms:modified>
</cp:coreProperties>
</file>