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9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05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2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76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241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44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1533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95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35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0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6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2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7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8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8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4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8005197-FA71-4973-85CC-9DAC54A1197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8B885BF-A4DE-47B5-BE0E-3197469965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136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43738"/>
          </a:xfrm>
        </p:spPr>
        <p:txBody>
          <a:bodyPr/>
          <a:lstStyle/>
          <a:p>
            <a:pPr algn="ctr"/>
            <a:r>
              <a:rPr lang="en-US" dirty="0" err="1" smtClean="0"/>
              <a:t>Էներգիա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Մերի</a:t>
            </a:r>
            <a:r>
              <a:rPr lang="en-US" dirty="0" smtClean="0"/>
              <a:t> </a:t>
            </a:r>
            <a:r>
              <a:rPr lang="en-US" sz="4000" dirty="0" err="1" smtClean="0"/>
              <a:t>Զաքոյան</a:t>
            </a:r>
            <a:r>
              <a:rPr lang="en-US" dirty="0" smtClean="0"/>
              <a:t> 6-2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73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1031538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y-AM" dirty="0"/>
              <a:t>Երկրի վրա կյանքի գոյության համար անհրաժեշտ գրեթե ողջ էներգիայի աղբյուրը Արեգակն է: Եթե էներգիան սպառվի, ապա բնության մեջ ոչինչ չի կարող ապրել, շարժվել կամ փոփոխվել</a:t>
            </a:r>
            <a:r>
              <a:rPr lang="hy-AM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hy-AM" dirty="0"/>
              <a:t>Եթե ասում ենք, որ առարկան օժտված է էներգիայով, նշանակում է, որ այն կարող է աշխատանք կատարել:</a:t>
            </a:r>
          </a:p>
        </p:txBody>
      </p:sp>
    </p:spTree>
    <p:extLst>
      <p:ext uri="{BB962C8B-B14F-4D97-AF65-F5344CB8AC3E}">
        <p14:creationId xmlns:p14="http://schemas.microsoft.com/office/powerpoint/2010/main" val="341303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ԷՆԵՐԳԻ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007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Image result for ԷՆԵՐԳԻԱ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1" y="0"/>
            <a:ext cx="61912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03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760076" cy="3615267"/>
          </a:xfrm>
        </p:spPr>
        <p:txBody>
          <a:bodyPr/>
          <a:lstStyle/>
          <a:p>
            <a:pPr marL="0" indent="0">
              <a:buNone/>
            </a:pPr>
            <a:r>
              <a:rPr lang="hy-AM" dirty="0" smtClean="0"/>
              <a:t>Օրինակ</a:t>
            </a:r>
            <a:r>
              <a:rPr lang="hy-AM" dirty="0"/>
              <a:t>՝ ավտոմեքենայի շարժիչն օգտագործում է վառելանյութի էներգիան՝ ավտոմեքենան շարժման մեջ դնելու համար: Էլեկտրական մարտկոցներում պահված է էլեկտրաշարժիչն աշխատեցնելու համար անհրաժեշտ էներգիա: Քամիները երբեմն ունենում են ծառերն արմատախիլ անելու էներգիայի պաշար: Տաք առարկաները նույնպես օժտված են էներգիայով: Առարկան կազմող մանրագույն մասնիկները՝ ատոմները, միշտ գտնվում են շարժման մեջ, և երբ նյութը սկսում է տաքանալ, ատոմների շարժումներն արագանում են: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135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</TotalTime>
  <Words>117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Էներգիա Մերի Զաքոյան 6-2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Էներգիա Մերի Զաքոյան 6-2</dc:title>
  <dc:creator>User</dc:creator>
  <cp:lastModifiedBy>User</cp:lastModifiedBy>
  <cp:revision>5</cp:revision>
  <dcterms:created xsi:type="dcterms:W3CDTF">2016-11-04T07:14:34Z</dcterms:created>
  <dcterms:modified xsi:type="dcterms:W3CDTF">2016-11-04T11:13:53Z</dcterms:modified>
</cp:coreProperties>
</file>