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45473-B8CA-4178-9CC3-F24148112EB9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0CEE4F-B8D5-4ED3-98BC-6B1985232EE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opoisk.ru/film/46420/video/4103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Неуловимые </a:t>
            </a:r>
            <a:r>
              <a:rPr lang="en-US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b="1" i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стители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70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6000" dirty="0"/>
              <a:t>Моей маме в детстве нравилось фильм Неуловимые </a:t>
            </a:r>
            <a:r>
              <a:rPr lang="ru-RU" sz="6000" dirty="0" smtClean="0"/>
              <a:t>Мстители</a:t>
            </a:r>
            <a:r>
              <a:rPr lang="en-US" sz="6000" dirty="0" smtClean="0"/>
              <a:t>. </a:t>
            </a:r>
            <a:r>
              <a:rPr lang="ru-RU" sz="6000" dirty="0" smtClean="0"/>
              <a:t>Режиссер</a:t>
            </a:r>
            <a:r>
              <a:rPr lang="en-US" sz="6000" dirty="0" smtClean="0"/>
              <a:t> </a:t>
            </a:r>
            <a:r>
              <a:rPr lang="en-US" sz="6000" dirty="0" err="1" smtClean="0"/>
              <a:t>этого</a:t>
            </a:r>
            <a:r>
              <a:rPr lang="en-US" sz="6000" dirty="0" smtClean="0"/>
              <a:t> </a:t>
            </a:r>
            <a:r>
              <a:rPr lang="en-US" sz="6000" dirty="0" err="1" smtClean="0"/>
              <a:t>фильма</a:t>
            </a:r>
            <a:r>
              <a:rPr lang="en-US" sz="6000" dirty="0" smtClean="0"/>
              <a:t> </a:t>
            </a:r>
            <a:r>
              <a:rPr lang="ru-RU" sz="6000" dirty="0" smtClean="0"/>
              <a:t>Эдмонд </a:t>
            </a:r>
            <a:r>
              <a:rPr lang="ru-RU" sz="6000" dirty="0" err="1" smtClean="0"/>
              <a:t>Кеосаян</a:t>
            </a:r>
            <a:r>
              <a:rPr lang="en-US" sz="6000" dirty="0" smtClean="0"/>
              <a:t>, </a:t>
            </a:r>
            <a:r>
              <a:rPr lang="en-US" sz="6000" dirty="0" err="1" smtClean="0"/>
              <a:t>фильм</a:t>
            </a:r>
            <a:r>
              <a:rPr lang="en-US" sz="6000" dirty="0" smtClean="0"/>
              <a:t> </a:t>
            </a:r>
            <a:r>
              <a:rPr lang="en-US" sz="6000" dirty="0" err="1" smtClean="0"/>
              <a:t>был</a:t>
            </a:r>
            <a:r>
              <a:rPr lang="en-US" sz="6000" dirty="0" smtClean="0"/>
              <a:t> </a:t>
            </a:r>
            <a:r>
              <a:rPr lang="en-US" sz="6000" dirty="0" err="1" smtClean="0"/>
              <a:t>снят</a:t>
            </a:r>
            <a:r>
              <a:rPr lang="en-US" sz="6000" dirty="0" smtClean="0"/>
              <a:t> в 1966 </a:t>
            </a:r>
            <a:r>
              <a:rPr lang="en-US" sz="6000" dirty="0" err="1" smtClean="0"/>
              <a:t>году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648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В ф</a:t>
            </a:r>
            <a:r>
              <a:rPr lang="ru-RU" sz="5400" dirty="0" smtClean="0"/>
              <a:t>ильме </a:t>
            </a:r>
            <a:r>
              <a:rPr lang="ru-RU" sz="5400" dirty="0"/>
              <a:t>есть приключения, этот фильм о гражданской войне, учит тому что не надо сдаваться, и если действовать сообща можно </a:t>
            </a:r>
            <a:r>
              <a:rPr lang="ru-RU" sz="5400" dirty="0" smtClean="0"/>
              <a:t>побед</a:t>
            </a:r>
            <a:r>
              <a:rPr lang="en-US" sz="5400" dirty="0" err="1" smtClean="0"/>
              <a:t>ит</a:t>
            </a:r>
            <a:r>
              <a:rPr lang="ru-RU" sz="5400" dirty="0" smtClean="0"/>
              <a:t> </a:t>
            </a:r>
            <a:r>
              <a:rPr lang="ru-RU" sz="5400" dirty="0"/>
              <a:t>любое препятствие.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5618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dirty="0"/>
              <a:t>Маме в этом фильме понравилось то что эти дети было очень умные, действовали сообща</a:t>
            </a:r>
            <a:r>
              <a:rPr lang="ru-RU" sz="5400" dirty="0" smtClean="0"/>
              <a:t>.</a:t>
            </a:r>
            <a:r>
              <a:rPr lang="en-US" sz="5400" dirty="0" smtClean="0"/>
              <a:t> </a:t>
            </a:r>
            <a:r>
              <a:rPr lang="en-US" sz="5400" dirty="0" err="1" smtClean="0"/>
              <a:t>Мне</a:t>
            </a:r>
            <a:r>
              <a:rPr lang="en-US" sz="5400" dirty="0" smtClean="0"/>
              <a:t> </a:t>
            </a:r>
            <a:r>
              <a:rPr lang="en-US" sz="5400" dirty="0" err="1" smtClean="0"/>
              <a:t>этот</a:t>
            </a:r>
            <a:r>
              <a:rPr lang="en-US" sz="5400" dirty="0"/>
              <a:t> </a:t>
            </a:r>
            <a:r>
              <a:rPr lang="en-US" sz="5400" dirty="0" err="1" smtClean="0"/>
              <a:t>фильм</a:t>
            </a:r>
            <a:r>
              <a:rPr lang="en-US" sz="5400" dirty="0" smtClean="0"/>
              <a:t> </a:t>
            </a:r>
            <a:r>
              <a:rPr lang="en-US" sz="5400" dirty="0" err="1" smtClean="0"/>
              <a:t>очень</a:t>
            </a:r>
            <a:r>
              <a:rPr lang="en-US" sz="5400" dirty="0" smtClean="0"/>
              <a:t> </a:t>
            </a:r>
            <a:r>
              <a:rPr lang="en-US" sz="5400" dirty="0" err="1" smtClean="0"/>
              <a:t>понравился</a:t>
            </a:r>
            <a:r>
              <a:rPr lang="en-US" sz="5400" dirty="0" smtClean="0"/>
              <a:t>.</a:t>
            </a:r>
            <a:r>
              <a:rPr lang="ru-RU" sz="5400" dirty="0"/>
              <a:t> Здесь можете посмотреть отрывок из </a:t>
            </a:r>
            <a:r>
              <a:rPr lang="ru-RU" sz="5400" u="sng" dirty="0">
                <a:hlinkClick r:id="rId2"/>
              </a:rPr>
              <a:t>фильма</a:t>
            </a:r>
            <a:r>
              <a:rPr lang="ru-RU" sz="5400" dirty="0"/>
              <a:t>.</a:t>
            </a:r>
          </a:p>
          <a:p>
            <a:endParaRPr lang="ru-RU" sz="5400" dirty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31073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dirty="0"/>
              <a:t>В годы гражданской войны на Украине появляется банда, которая, прикрываясь нуждами молодой советской республики, грабит жителей бедного села. «Неуловимые мстители» — четверка отважных юных партизан Валерка, Данька, </a:t>
            </a:r>
            <a:r>
              <a:rPr lang="ru-RU" sz="4000" dirty="0" err="1"/>
              <a:t>Ксанка</a:t>
            </a:r>
            <a:r>
              <a:rPr lang="ru-RU" sz="4000" dirty="0"/>
              <a:t> и Яшка-цыган — вступают в неравную борьбу с врагами Советской власти... -</a:t>
            </a:r>
          </a:p>
        </p:txBody>
      </p:sp>
    </p:spTree>
    <p:extLst>
      <p:ext uri="{BB962C8B-B14F-4D97-AF65-F5344CB8AC3E}">
        <p14:creationId xmlns:p14="http://schemas.microsoft.com/office/powerpoint/2010/main" val="3131775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131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Неуловимые Мстители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Неуловимые Мстители </dc:title>
  <dc:creator>ASUS</dc:creator>
  <cp:lastModifiedBy>ASUS</cp:lastModifiedBy>
  <cp:revision>1</cp:revision>
  <dcterms:created xsi:type="dcterms:W3CDTF">2016-10-28T08:34:33Z</dcterms:created>
  <dcterms:modified xsi:type="dcterms:W3CDTF">2016-10-28T08:41:48Z</dcterms:modified>
</cp:coreProperties>
</file>