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289A7-1777-4F58-AAE4-3A22E5219C74}" type="datetimeFigureOut">
              <a:rPr lang="en-US"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AC8E7-6548-4698-8614-43628BC7392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C8E7-6548-4698-8614-43628BC7392A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91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C8E7-6548-4698-8614-43628BC7392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63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C8E7-6548-4698-8614-43628BC7392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00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C8E7-6548-4698-8614-43628BC7392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6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C8E7-6548-4698-8614-43628BC7392A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7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7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4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34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5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11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18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6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3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5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1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6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3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3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6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400" y="3192463"/>
            <a:ext cx="4992798" cy="156966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9600" err="1"/>
              <a:t>Орех</a:t>
            </a:r>
            <a:endParaRPr lang="en-US" sz="960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826360_549142711961352_1201847335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075" y="1429024"/>
            <a:ext cx="3042772" cy="5295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6525" y="609600"/>
            <a:ext cx="7110392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RU-RU" sz="2800">
                <a:solidFill>
                  <a:srgbClr val="000000"/>
                </a:solidFill>
                <a:latin typeface="Helvetica"/>
                <a:cs typeface="Helvetica"/>
              </a:rPr>
              <a:t>Я попытался расколоть орех, но не смог</a:t>
            </a:r>
            <a:endParaRPr lang="RU-RU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>
                <a:solidFill>
                  <a:srgbClr val="4B4F56"/>
                </a:solidFill>
                <a:latin typeface="Helvetica"/>
              </a:rPr>
              <a:t>Тётя попыталась расколоть орех,но не смогла</a:t>
            </a:r>
          </a:p>
        </p:txBody>
      </p:sp>
      <p:pic>
        <p:nvPicPr>
          <p:cNvPr id="4" name="Picture 3" descr="14885793_549142721961351_122817181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300" y="2137126"/>
            <a:ext cx="2861696" cy="476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6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>
                <a:solidFill>
                  <a:srgbClr val="000000"/>
                </a:solidFill>
                <a:latin typeface="Helvetica"/>
              </a:rPr>
              <a:t>Мама попыталась расколоть орех,но тоже не смогла</a:t>
            </a:r>
          </a:p>
        </p:txBody>
      </p:sp>
      <p:pic>
        <p:nvPicPr>
          <p:cNvPr id="4" name="Content Placeholder 3" descr="14914928_549142705294686_1342979181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19452" y="2686050"/>
            <a:ext cx="2355379" cy="4085193"/>
          </a:xfrm>
        </p:spPr>
      </p:pic>
    </p:spTree>
    <p:extLst>
      <p:ext uri="{BB962C8B-B14F-4D97-AF65-F5344CB8AC3E}">
        <p14:creationId xmlns:p14="http://schemas.microsoft.com/office/powerpoint/2010/main" val="415903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>
                <a:solidFill>
                  <a:srgbClr val="000000"/>
                </a:solidFill>
                <a:latin typeface="Helvetica"/>
              </a:rPr>
              <a:t>Алекс попытался и расколол орех</a:t>
            </a:r>
          </a:p>
        </p:txBody>
      </p:sp>
      <p:pic>
        <p:nvPicPr>
          <p:cNvPr id="4" name="Content Placeholder 3" descr="14875283_549142718628018_1917015272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10100" y="2076450"/>
            <a:ext cx="2835831" cy="4723410"/>
          </a:xfrm>
        </p:spPr>
      </p:pic>
    </p:spTree>
    <p:extLst>
      <p:ext uri="{BB962C8B-B14F-4D97-AF65-F5344CB8AC3E}">
        <p14:creationId xmlns:p14="http://schemas.microsoft.com/office/powerpoint/2010/main" val="2928502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Parallax</vt:lpstr>
      <vt:lpstr>PowerPoint Presentation</vt:lpstr>
      <vt:lpstr>PowerPoint Presentation</vt:lpstr>
      <vt:lpstr>Тётя попыталась расколоть орех,но не смогла</vt:lpstr>
      <vt:lpstr>Мама попыталась расколоть орех,но тоже не смогла</vt:lpstr>
      <vt:lpstr>Алекс попытался и расколол орех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2016-10-30T11:08:50Z</dcterms:modified>
</cp:coreProperties>
</file>