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20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77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250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11560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55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076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55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34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19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66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89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71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74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20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36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81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560DA-27F7-41BD-8E9E-F4A005232B7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279C-9228-4AA3-A51C-3C26AD44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78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954320"/>
            <a:ext cx="9448800" cy="1825096"/>
          </a:xfrm>
        </p:spPr>
        <p:txBody>
          <a:bodyPr/>
          <a:lstStyle/>
          <a:p>
            <a:r>
              <a:rPr lang="en-US" dirty="0" err="1" smtClean="0"/>
              <a:t>Гор</a:t>
            </a:r>
            <a:r>
              <a:rPr lang="en-US" dirty="0" smtClean="0"/>
              <a:t> </a:t>
            </a:r>
            <a:r>
              <a:rPr lang="en-US" dirty="0" err="1" smtClean="0"/>
              <a:t>Агабекян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Мой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любимый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уголок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города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86040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444" y="1502228"/>
            <a:ext cx="1154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Здравствуйте</a:t>
            </a:r>
            <a:r>
              <a:rPr lang="en-US" dirty="0" smtClean="0"/>
              <a:t>, </a:t>
            </a:r>
            <a:r>
              <a:rPr lang="en-US" dirty="0" err="1" smtClean="0"/>
              <a:t>меня</a:t>
            </a:r>
            <a:r>
              <a:rPr lang="en-US" dirty="0" smtClean="0"/>
              <a:t> </a:t>
            </a:r>
            <a:r>
              <a:rPr lang="en-US" dirty="0" err="1" smtClean="0"/>
              <a:t>зовут</a:t>
            </a:r>
            <a:r>
              <a:rPr lang="en-US" dirty="0" smtClean="0"/>
              <a:t> </a:t>
            </a:r>
            <a:r>
              <a:rPr lang="en-US" dirty="0" err="1" smtClean="0"/>
              <a:t>Гор</a:t>
            </a:r>
            <a:r>
              <a:rPr lang="en-US" dirty="0" smtClean="0"/>
              <a:t>. Я </a:t>
            </a:r>
            <a:r>
              <a:rPr lang="en-US" dirty="0" err="1" smtClean="0"/>
              <a:t>вам</a:t>
            </a:r>
            <a:r>
              <a:rPr lang="en-US" dirty="0" smtClean="0"/>
              <a:t> </a:t>
            </a:r>
            <a:r>
              <a:rPr lang="en-US" dirty="0" err="1" smtClean="0"/>
              <a:t>расскажу</a:t>
            </a:r>
            <a:r>
              <a:rPr lang="en-US" dirty="0" smtClean="0"/>
              <a:t>, </a:t>
            </a:r>
            <a:r>
              <a:rPr lang="en-US" dirty="0" err="1" smtClean="0"/>
              <a:t>какой</a:t>
            </a:r>
            <a:r>
              <a:rPr lang="en-US" dirty="0" smtClean="0"/>
              <a:t> </a:t>
            </a:r>
            <a:r>
              <a:rPr lang="en-US" dirty="0" err="1" smtClean="0"/>
              <a:t>мой</a:t>
            </a:r>
            <a:r>
              <a:rPr lang="en-US" dirty="0" smtClean="0"/>
              <a:t> </a:t>
            </a:r>
            <a:r>
              <a:rPr lang="en-US" dirty="0" err="1" smtClean="0"/>
              <a:t>любимый</a:t>
            </a:r>
            <a:r>
              <a:rPr lang="en-US" dirty="0" smtClean="0"/>
              <a:t> </a:t>
            </a:r>
            <a:r>
              <a:rPr lang="en-US" dirty="0" err="1" smtClean="0"/>
              <a:t>уголок</a:t>
            </a:r>
            <a:r>
              <a:rPr lang="en-US" dirty="0" smtClean="0"/>
              <a:t>. </a:t>
            </a:r>
            <a:r>
              <a:rPr lang="en-US" dirty="0" err="1" smtClean="0"/>
              <a:t>Моё</a:t>
            </a:r>
            <a:r>
              <a:rPr lang="en-US" dirty="0" smtClean="0"/>
              <a:t> </a:t>
            </a:r>
            <a:r>
              <a:rPr lang="en-US" dirty="0" err="1" smtClean="0"/>
              <a:t>любимое</a:t>
            </a:r>
            <a:r>
              <a:rPr lang="en-US" dirty="0" smtClean="0"/>
              <a:t> </a:t>
            </a:r>
            <a:r>
              <a:rPr lang="en-US" dirty="0" err="1" smtClean="0"/>
              <a:t>место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это</a:t>
            </a:r>
            <a:r>
              <a:rPr lang="en-US" dirty="0" smtClean="0"/>
              <a:t> </a:t>
            </a:r>
            <a:r>
              <a:rPr lang="en-US" dirty="0" err="1" smtClean="0"/>
              <a:t>парк</a:t>
            </a:r>
            <a:r>
              <a:rPr lang="en-US" dirty="0" smtClean="0"/>
              <a:t> </a:t>
            </a:r>
            <a:r>
              <a:rPr lang="en-US" dirty="0" err="1" smtClean="0"/>
              <a:t>Праги</a:t>
            </a:r>
            <a:r>
              <a:rPr lang="en-US" dirty="0" smtClean="0"/>
              <a:t>. </a:t>
            </a:r>
            <a:r>
              <a:rPr lang="en-US" dirty="0" err="1" smtClean="0"/>
              <a:t>Парк</a:t>
            </a:r>
            <a:r>
              <a:rPr lang="en-US" dirty="0" smtClean="0"/>
              <a:t> </a:t>
            </a:r>
            <a:r>
              <a:rPr lang="en-US" dirty="0" err="1" smtClean="0"/>
              <a:t>находится</a:t>
            </a:r>
            <a:r>
              <a:rPr lang="en-US" dirty="0" smtClean="0"/>
              <a:t> </a:t>
            </a:r>
            <a:r>
              <a:rPr lang="en-US" dirty="0" err="1" smtClean="0"/>
              <a:t>недалеко</a:t>
            </a:r>
            <a:r>
              <a:rPr lang="en-US" dirty="0" smtClean="0"/>
              <a:t> </a:t>
            </a:r>
            <a:r>
              <a:rPr lang="en-US" dirty="0" err="1" smtClean="0"/>
              <a:t>от</a:t>
            </a:r>
            <a:r>
              <a:rPr lang="en-US" dirty="0" smtClean="0"/>
              <a:t> </a:t>
            </a:r>
            <a:r>
              <a:rPr lang="en-US" dirty="0" err="1" smtClean="0"/>
              <a:t>нашего</a:t>
            </a:r>
            <a:r>
              <a:rPr lang="en-US" dirty="0" smtClean="0"/>
              <a:t> </a:t>
            </a:r>
            <a:r>
              <a:rPr lang="en-US" dirty="0" err="1" smtClean="0"/>
              <a:t>дома</a:t>
            </a:r>
            <a:r>
              <a:rPr lang="en-US" dirty="0" smtClean="0"/>
              <a:t>. Я </a:t>
            </a:r>
            <a:r>
              <a:rPr lang="en-US" dirty="0" err="1" smtClean="0"/>
              <a:t>люблю</a:t>
            </a:r>
            <a:r>
              <a:rPr lang="en-US" dirty="0" smtClean="0"/>
              <a:t> </a:t>
            </a:r>
            <a:r>
              <a:rPr lang="en-US" dirty="0" err="1"/>
              <a:t>э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место</a:t>
            </a:r>
            <a:r>
              <a:rPr lang="en-US" dirty="0" smtClean="0"/>
              <a:t> и </a:t>
            </a:r>
            <a:r>
              <a:rPr lang="en-US" dirty="0" err="1" smtClean="0"/>
              <a:t>бываю</a:t>
            </a:r>
            <a:r>
              <a:rPr lang="en-US" dirty="0" smtClean="0"/>
              <a:t> </a:t>
            </a:r>
            <a:r>
              <a:rPr lang="en-US" dirty="0" err="1" smtClean="0"/>
              <a:t>там</a:t>
            </a:r>
            <a:r>
              <a:rPr lang="en-US" dirty="0" smtClean="0"/>
              <a:t> </a:t>
            </a:r>
            <a:r>
              <a:rPr lang="en-US" dirty="0" err="1" smtClean="0"/>
              <a:t>каждый</a:t>
            </a:r>
            <a:r>
              <a:rPr lang="en-US" dirty="0" smtClean="0"/>
              <a:t> </a:t>
            </a:r>
            <a:r>
              <a:rPr lang="en-US" dirty="0" err="1" smtClean="0"/>
              <a:t>день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1" y="2993572"/>
            <a:ext cx="5279572" cy="3167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571" y="3000103"/>
            <a:ext cx="5268686" cy="31612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1438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621971"/>
            <a:ext cx="1184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Там</a:t>
            </a:r>
            <a:r>
              <a:rPr lang="en-US" dirty="0" smtClean="0"/>
              <a:t> </a:t>
            </a:r>
            <a:r>
              <a:rPr lang="en-US" dirty="0" err="1" smtClean="0"/>
              <a:t>время</a:t>
            </a:r>
            <a:r>
              <a:rPr lang="en-US" dirty="0" smtClean="0"/>
              <a:t> </a:t>
            </a:r>
            <a:r>
              <a:rPr lang="en-US" dirty="0" err="1" smtClean="0"/>
              <a:t>проходит</a:t>
            </a:r>
            <a:r>
              <a:rPr lang="en-US" dirty="0" smtClean="0"/>
              <a:t> </a:t>
            </a:r>
            <a:r>
              <a:rPr lang="en-US" dirty="0" err="1" smtClean="0"/>
              <a:t>очень</a:t>
            </a:r>
            <a:r>
              <a:rPr lang="en-US" dirty="0" smtClean="0"/>
              <a:t> </a:t>
            </a:r>
            <a:r>
              <a:rPr lang="en-US" dirty="0" err="1" smtClean="0"/>
              <a:t>быстро</a:t>
            </a:r>
            <a:r>
              <a:rPr lang="en-US" dirty="0" smtClean="0"/>
              <a:t>. </a:t>
            </a:r>
            <a:r>
              <a:rPr lang="en-US" dirty="0" err="1" smtClean="0"/>
              <a:t>Там</a:t>
            </a:r>
            <a:r>
              <a:rPr lang="en-US" dirty="0" smtClean="0"/>
              <a:t> я </a:t>
            </a:r>
            <a:r>
              <a:rPr lang="en-US" dirty="0" err="1" smtClean="0"/>
              <a:t>играю</a:t>
            </a:r>
            <a:r>
              <a:rPr lang="en-US" dirty="0" smtClean="0"/>
              <a:t> с </a:t>
            </a:r>
            <a:r>
              <a:rPr lang="en-US" dirty="0" err="1" smtClean="0"/>
              <a:t>другими</a:t>
            </a:r>
            <a:r>
              <a:rPr lang="en-US" dirty="0" smtClean="0"/>
              <a:t> </a:t>
            </a:r>
            <a:r>
              <a:rPr lang="en-US" dirty="0" err="1" smtClean="0"/>
              <a:t>ребятами</a:t>
            </a:r>
            <a:r>
              <a:rPr lang="en-US" dirty="0" smtClean="0"/>
              <a:t> </a:t>
            </a:r>
            <a:r>
              <a:rPr lang="en-US" dirty="0" smtClean="0"/>
              <a:t>,</a:t>
            </a:r>
            <a:r>
              <a:rPr lang="en-US" dirty="0" err="1" smtClean="0"/>
              <a:t>которые</a:t>
            </a:r>
            <a:r>
              <a:rPr lang="en-US" dirty="0" smtClean="0"/>
              <a:t> </a:t>
            </a:r>
            <a:r>
              <a:rPr lang="en-US" dirty="0" err="1" smtClean="0"/>
              <a:t>там</a:t>
            </a:r>
            <a:r>
              <a:rPr lang="en-US" dirty="0" smtClean="0"/>
              <a:t> </a:t>
            </a:r>
            <a:r>
              <a:rPr lang="en-US" dirty="0" err="1" smtClean="0"/>
              <a:t>бывают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Иногда</a:t>
            </a:r>
            <a:r>
              <a:rPr lang="en-US" dirty="0" smtClean="0"/>
              <a:t> </a:t>
            </a:r>
            <a:r>
              <a:rPr lang="en-US" dirty="0" err="1" smtClean="0"/>
              <a:t>мы</a:t>
            </a:r>
            <a:r>
              <a:rPr lang="en-US" dirty="0" smtClean="0"/>
              <a:t> </a:t>
            </a:r>
            <a:r>
              <a:rPr lang="en-US" dirty="0" err="1" smtClean="0"/>
              <a:t>встречаемся</a:t>
            </a:r>
            <a:r>
              <a:rPr lang="en-US" dirty="0" smtClean="0"/>
              <a:t> и </a:t>
            </a:r>
            <a:r>
              <a:rPr lang="en-US" dirty="0" err="1" smtClean="0"/>
              <a:t>просто</a:t>
            </a:r>
            <a:r>
              <a:rPr lang="en-US" dirty="0" smtClean="0"/>
              <a:t> </a:t>
            </a:r>
            <a:r>
              <a:rPr lang="en-US" dirty="0" err="1" smtClean="0"/>
              <a:t>говорим</a:t>
            </a:r>
            <a:r>
              <a:rPr lang="en-US" dirty="0" smtClean="0"/>
              <a:t>. </a:t>
            </a:r>
            <a:r>
              <a:rPr lang="en-US" dirty="0" err="1" smtClean="0"/>
              <a:t>Больше</a:t>
            </a:r>
            <a:r>
              <a:rPr lang="en-US" dirty="0" smtClean="0"/>
              <a:t> </a:t>
            </a:r>
            <a:r>
              <a:rPr lang="en-US" dirty="0" err="1" smtClean="0"/>
              <a:t>всего</a:t>
            </a:r>
            <a:r>
              <a:rPr lang="en-US" dirty="0" smtClean="0"/>
              <a:t> </a:t>
            </a:r>
            <a:r>
              <a:rPr lang="en-US" dirty="0" err="1" smtClean="0"/>
              <a:t>мне</a:t>
            </a:r>
            <a:r>
              <a:rPr lang="en-US" dirty="0" smtClean="0"/>
              <a:t> </a:t>
            </a:r>
            <a:r>
              <a:rPr lang="en-US" dirty="0" err="1" smtClean="0"/>
              <a:t>нравятся</a:t>
            </a:r>
            <a:r>
              <a:rPr lang="en-US" dirty="0" smtClean="0"/>
              <a:t> </a:t>
            </a:r>
            <a:r>
              <a:rPr lang="en-US" dirty="0" err="1" smtClean="0"/>
              <a:t>городские</a:t>
            </a:r>
            <a:r>
              <a:rPr lang="en-US" dirty="0" smtClean="0"/>
              <a:t> </a:t>
            </a:r>
            <a:r>
              <a:rPr lang="en-US" smtClean="0"/>
              <a:t>скульптуры.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059" y="2481942"/>
            <a:ext cx="2488474" cy="4147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257" y="2699656"/>
            <a:ext cx="3973286" cy="260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79771" y="5540829"/>
            <a:ext cx="35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Это</a:t>
            </a:r>
            <a:r>
              <a:rPr lang="en-US" dirty="0" smtClean="0"/>
              <a:t> </a:t>
            </a:r>
            <a:r>
              <a:rPr lang="en-US" dirty="0" err="1" smtClean="0"/>
              <a:t>памятник</a:t>
            </a:r>
            <a:r>
              <a:rPr lang="en-US" dirty="0" smtClean="0"/>
              <a:t> </a:t>
            </a:r>
            <a:r>
              <a:rPr lang="en-US" dirty="0" err="1" smtClean="0"/>
              <a:t>Ваагна</a:t>
            </a:r>
            <a:r>
              <a:rPr lang="en-US" dirty="0" smtClean="0"/>
              <a:t> </a:t>
            </a:r>
            <a:r>
              <a:rPr lang="en-US" dirty="0" err="1" smtClean="0"/>
              <a:t>Давтяна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823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1036">
            <a:off x="235133" y="963677"/>
            <a:ext cx="3085010" cy="18510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944" y="3461658"/>
            <a:ext cx="53340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672944" y="1632854"/>
            <a:ext cx="473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Это</a:t>
            </a:r>
            <a:r>
              <a:rPr lang="en-US" dirty="0" smtClean="0"/>
              <a:t> </a:t>
            </a:r>
            <a:r>
              <a:rPr lang="en-US" dirty="0" err="1" smtClean="0"/>
              <a:t>моё</a:t>
            </a:r>
            <a:r>
              <a:rPr lang="en-US" dirty="0" smtClean="0"/>
              <a:t> </a:t>
            </a:r>
            <a:r>
              <a:rPr lang="en-US" dirty="0" err="1" smtClean="0"/>
              <a:t>любимое</a:t>
            </a:r>
            <a:r>
              <a:rPr lang="en-US" dirty="0" smtClean="0"/>
              <a:t> </a:t>
            </a:r>
            <a:r>
              <a:rPr lang="en-US" dirty="0" err="1" smtClean="0"/>
              <a:t>место</a:t>
            </a:r>
            <a:r>
              <a:rPr lang="en-US" dirty="0" smtClean="0"/>
              <a:t> в </a:t>
            </a:r>
            <a:r>
              <a:rPr lang="en-US" dirty="0" err="1" smtClean="0"/>
              <a:t>городе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5229" y="5932715"/>
            <a:ext cx="90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Конец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472" y="2997684"/>
            <a:ext cx="4281715" cy="256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1016055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w Cen MT/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139</TotalTime>
  <Words>89</Words>
  <Application>Microsoft Office PowerPoint</Application>
  <PresentationFormat>Custom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След самолета</vt:lpstr>
      <vt:lpstr>Гор Агабекян</vt:lpstr>
      <vt:lpstr>Slide 2</vt:lpstr>
      <vt:lpstr>Slide 3</vt:lpstr>
      <vt:lpstr>Slide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 Агабекйан</dc:title>
  <dc:creator>Vlago-PC</dc:creator>
  <cp:lastModifiedBy>Admin</cp:lastModifiedBy>
  <cp:revision>7</cp:revision>
  <dcterms:created xsi:type="dcterms:W3CDTF">2016-09-25T14:35:56Z</dcterms:created>
  <dcterms:modified xsi:type="dcterms:W3CDTF">2016-09-25T17:49:44Z</dcterms:modified>
</cp:coreProperties>
</file>